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Assistant ExtraLight"/>
      <p:regular r:id="rId38"/>
      <p:bold r:id="rId39"/>
    </p:embeddedFont>
    <p:embeddedFont>
      <p:font typeface="Raleway"/>
      <p:regular r:id="rId40"/>
      <p:bold r:id="rId41"/>
      <p:italic r:id="rId42"/>
      <p:boldItalic r:id="rId43"/>
    </p:embeddedFont>
    <p:embeddedFont>
      <p:font typeface="Roboto"/>
      <p:regular r:id="rId44"/>
      <p:bold r:id="rId45"/>
      <p:italic r:id="rId46"/>
      <p:boldItalic r:id="rId47"/>
    </p:embeddedFont>
    <p:embeddedFont>
      <p:font typeface="Montserrat Black"/>
      <p:bold r:id="rId48"/>
      <p:boldItalic r:id="rId49"/>
    </p:embeddedFont>
    <p:embeddedFont>
      <p:font typeface="Montserrat"/>
      <p:regular r:id="rId50"/>
      <p:bold r:id="rId51"/>
      <p:italic r:id="rId52"/>
      <p:boldItalic r:id="rId53"/>
    </p:embeddedFont>
    <p:embeddedFont>
      <p:font typeface="Saira SemiCondensed Medium"/>
      <p:regular r:id="rId54"/>
      <p:bold r:id="rId55"/>
    </p:embeddedFont>
    <p:embeddedFont>
      <p:font typeface="Fira Sans Extra Condensed Medium"/>
      <p:regular r:id="rId56"/>
      <p:bold r:id="rId57"/>
      <p:italic r:id="rId58"/>
      <p:boldItalic r:id="rId59"/>
    </p:embeddedFont>
    <p:embeddedFont>
      <p:font typeface="Saira SemiCondensed SemiBold"/>
      <p:regular r:id="rId60"/>
      <p:bold r:id="rId61"/>
    </p:embeddedFont>
    <p:embeddedFont>
      <p:font typeface="Saira Semi Condensed"/>
      <p:regular r:id="rId62"/>
      <p:bold r:id="rId63"/>
    </p:embeddedFont>
    <p:embeddedFont>
      <p:font typeface="Montserrat ExtraBold"/>
      <p:bold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regular.fntdata"/><Relationship Id="rId43" Type="http://schemas.openxmlformats.org/officeDocument/2006/relationships/font" Target="fonts/Raleway-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lack-bold.fntdata"/><Relationship Id="rId47" Type="http://schemas.openxmlformats.org/officeDocument/2006/relationships/font" Target="fonts/Roboto-boldItalic.fntdata"/><Relationship Id="rId49" Type="http://schemas.openxmlformats.org/officeDocument/2006/relationships/font" Target="fonts/Montserrat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AssistantExtraLight-bold.fntdata"/><Relationship Id="rId38" Type="http://schemas.openxmlformats.org/officeDocument/2006/relationships/font" Target="fonts/AssistantExtraLight-regular.fntdata"/><Relationship Id="rId62" Type="http://schemas.openxmlformats.org/officeDocument/2006/relationships/font" Target="fonts/SairaSemiCondensed-regular.fntdata"/><Relationship Id="rId61" Type="http://schemas.openxmlformats.org/officeDocument/2006/relationships/font" Target="fonts/SairaSemiCondensedSemiBold-bold.fntdata"/><Relationship Id="rId20" Type="http://schemas.openxmlformats.org/officeDocument/2006/relationships/slide" Target="slides/slide16.xml"/><Relationship Id="rId64" Type="http://schemas.openxmlformats.org/officeDocument/2006/relationships/font" Target="fonts/MontserratExtraBold-bold.fntdata"/><Relationship Id="rId63" Type="http://schemas.openxmlformats.org/officeDocument/2006/relationships/font" Target="fonts/SairaSemiCondensed-bold.fntdata"/><Relationship Id="rId22" Type="http://schemas.openxmlformats.org/officeDocument/2006/relationships/slide" Target="slides/slide18.xml"/><Relationship Id="rId66" Type="http://schemas.openxmlformats.org/officeDocument/2006/relationships/font" Target="fonts/OpenSans-regular.fntdata"/><Relationship Id="rId21" Type="http://schemas.openxmlformats.org/officeDocument/2006/relationships/slide" Target="slides/slide17.xml"/><Relationship Id="rId65" Type="http://schemas.openxmlformats.org/officeDocument/2006/relationships/font" Target="fonts/MontserratExtraBold-boldItalic.fntdata"/><Relationship Id="rId24" Type="http://schemas.openxmlformats.org/officeDocument/2006/relationships/slide" Target="slides/slide20.xml"/><Relationship Id="rId68" Type="http://schemas.openxmlformats.org/officeDocument/2006/relationships/font" Target="fonts/OpenSans-italic.fntdata"/><Relationship Id="rId23" Type="http://schemas.openxmlformats.org/officeDocument/2006/relationships/slide" Target="slides/slide19.xml"/><Relationship Id="rId67" Type="http://schemas.openxmlformats.org/officeDocument/2006/relationships/font" Target="fonts/OpenSans-bold.fntdata"/><Relationship Id="rId60" Type="http://schemas.openxmlformats.org/officeDocument/2006/relationships/font" Target="fonts/SairaSemiCondensedSemiBold-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7.xml"/><Relationship Id="rId55" Type="http://schemas.openxmlformats.org/officeDocument/2006/relationships/font" Target="fonts/SairaSemiCondensedMedium-bold.fntdata"/><Relationship Id="rId10" Type="http://schemas.openxmlformats.org/officeDocument/2006/relationships/slide" Target="slides/slide6.xml"/><Relationship Id="rId54" Type="http://schemas.openxmlformats.org/officeDocument/2006/relationships/font" Target="fonts/SairaSemiCondensedMedium-regular.fntdata"/><Relationship Id="rId13" Type="http://schemas.openxmlformats.org/officeDocument/2006/relationships/slide" Target="slides/slide9.xml"/><Relationship Id="rId57" Type="http://schemas.openxmlformats.org/officeDocument/2006/relationships/font" Target="fonts/FiraSansExtraCondensedMedium-bold.fntdata"/><Relationship Id="rId12" Type="http://schemas.openxmlformats.org/officeDocument/2006/relationships/slide" Target="slides/slide8.xml"/><Relationship Id="rId56" Type="http://schemas.openxmlformats.org/officeDocument/2006/relationships/font" Target="fonts/FiraSansExtraCondensedMedium-regular.fntdata"/><Relationship Id="rId15" Type="http://schemas.openxmlformats.org/officeDocument/2006/relationships/slide" Target="slides/slide11.xml"/><Relationship Id="rId59" Type="http://schemas.openxmlformats.org/officeDocument/2006/relationships/font" Target="fonts/FiraSansExtraCondensedMedium-boldItalic.fntdata"/><Relationship Id="rId14" Type="http://schemas.openxmlformats.org/officeDocument/2006/relationships/slide" Target="slides/slide10.xml"/><Relationship Id="rId58" Type="http://schemas.openxmlformats.org/officeDocument/2006/relationships/font" Target="fonts/FiraSansExtraCondensed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770561bc7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770561bc7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c50f2122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c50f212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c50f212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c50f212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770561bc7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770561bc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Video instead of picture ; 23 - 51.</a:t>
            </a:r>
            <a:endParaRPr/>
          </a:p>
          <a:p>
            <a:pPr indent="0" lvl="0" marL="0" rtl="0" algn="l">
              <a:spcBef>
                <a:spcPts val="0"/>
              </a:spcBef>
              <a:spcAft>
                <a:spcPts val="0"/>
              </a:spcAft>
              <a:buNone/>
            </a:pPr>
            <a:r>
              <a:rPr lang="en"/>
              <a:t>Link : https://www.youtube.com/watch?v=2Qz5Oof52Cs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8aee7d3fa_0_1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8aee7d3fa_0_1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c50f2122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c50f2122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c50f212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c50f212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c50f2122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c50f2122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c50f2122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c50f2122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c50f2122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c50f2122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770561bc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770561bc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c50f2122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c50f2122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c50f2122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c50f2122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89de00b9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89de00b9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c50f2122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c50f2122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c50f2122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c50f2122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c50f2122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c50f2122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c50f2122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c50f2122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c50f2122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c50f2122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b89de00b92_0_4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b89de00b92_0_4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c50f2122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dc50f2122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770561bc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770561bc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c50f2122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c50f2122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c50f2122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c50f2122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c50f2122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dc50f2122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c50f2122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c50f2122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87c0cae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87c0cae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8aee7d3fa_0_7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8aee7d3fa_0_7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c5082cb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c5082cb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VISUAL PERSPECTIVE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c5082cbc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c5082cbc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c5082cbc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c5082cbc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8aee7d3f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8aee7d3f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1126125"/>
            <a:ext cx="4574100" cy="1672200"/>
          </a:xfrm>
          <a:prstGeom prst="rect">
            <a:avLst/>
          </a:prstGeom>
        </p:spPr>
        <p:txBody>
          <a:bodyPr anchorCtr="0" anchor="t" bIns="91425" lIns="91425" spcFirstLastPara="1" rIns="91425" wrap="square" tIns="91425">
            <a:normAutofit/>
          </a:bodyPr>
          <a:lstStyle>
            <a:lvl1pPr lvl="0">
              <a:spcBef>
                <a:spcPts val="0"/>
              </a:spcBef>
              <a:spcAft>
                <a:spcPts val="0"/>
              </a:spcAft>
              <a:buSzPts val="5200"/>
              <a:buFont typeface="Open Sans"/>
              <a:buNone/>
              <a:defRPr b="1" sz="4900">
                <a:latin typeface="Open Sans"/>
                <a:ea typeface="Open Sans"/>
                <a:cs typeface="Open Sans"/>
                <a:sym typeface="Open Sans"/>
              </a:defRPr>
            </a:lvl1pPr>
            <a:lvl2pPr lvl="1" algn="ctr">
              <a:spcBef>
                <a:spcPts val="0"/>
              </a:spcBef>
              <a:spcAft>
                <a:spcPts val="0"/>
              </a:spcAft>
              <a:buSzPts val="5200"/>
              <a:buFont typeface="Open Sans"/>
              <a:buNone/>
              <a:defRPr b="1" sz="5200">
                <a:latin typeface="Open Sans"/>
                <a:ea typeface="Open Sans"/>
                <a:cs typeface="Open Sans"/>
                <a:sym typeface="Open Sans"/>
              </a:defRPr>
            </a:lvl2pPr>
            <a:lvl3pPr lvl="2" algn="ctr">
              <a:spcBef>
                <a:spcPts val="0"/>
              </a:spcBef>
              <a:spcAft>
                <a:spcPts val="0"/>
              </a:spcAft>
              <a:buSzPts val="5200"/>
              <a:buFont typeface="Open Sans"/>
              <a:buNone/>
              <a:defRPr b="1" sz="5200">
                <a:latin typeface="Open Sans"/>
                <a:ea typeface="Open Sans"/>
                <a:cs typeface="Open Sans"/>
                <a:sym typeface="Open Sans"/>
              </a:defRPr>
            </a:lvl3pPr>
            <a:lvl4pPr lvl="3" algn="ctr">
              <a:spcBef>
                <a:spcPts val="0"/>
              </a:spcBef>
              <a:spcAft>
                <a:spcPts val="0"/>
              </a:spcAft>
              <a:buSzPts val="5200"/>
              <a:buFont typeface="Open Sans"/>
              <a:buNone/>
              <a:defRPr b="1" sz="5200">
                <a:latin typeface="Open Sans"/>
                <a:ea typeface="Open Sans"/>
                <a:cs typeface="Open Sans"/>
                <a:sym typeface="Open Sans"/>
              </a:defRPr>
            </a:lvl4pPr>
            <a:lvl5pPr lvl="4" algn="ctr">
              <a:spcBef>
                <a:spcPts val="0"/>
              </a:spcBef>
              <a:spcAft>
                <a:spcPts val="0"/>
              </a:spcAft>
              <a:buSzPts val="5200"/>
              <a:buFont typeface="Open Sans"/>
              <a:buNone/>
              <a:defRPr b="1" sz="5200">
                <a:latin typeface="Open Sans"/>
                <a:ea typeface="Open Sans"/>
                <a:cs typeface="Open Sans"/>
                <a:sym typeface="Open Sans"/>
              </a:defRPr>
            </a:lvl5pPr>
            <a:lvl6pPr lvl="5" algn="ctr">
              <a:spcBef>
                <a:spcPts val="0"/>
              </a:spcBef>
              <a:spcAft>
                <a:spcPts val="0"/>
              </a:spcAft>
              <a:buSzPts val="5200"/>
              <a:buFont typeface="Open Sans"/>
              <a:buNone/>
              <a:defRPr b="1" sz="5200">
                <a:latin typeface="Open Sans"/>
                <a:ea typeface="Open Sans"/>
                <a:cs typeface="Open Sans"/>
                <a:sym typeface="Open Sans"/>
              </a:defRPr>
            </a:lvl6pPr>
            <a:lvl7pPr lvl="6" algn="ctr">
              <a:spcBef>
                <a:spcPts val="0"/>
              </a:spcBef>
              <a:spcAft>
                <a:spcPts val="0"/>
              </a:spcAft>
              <a:buSzPts val="5200"/>
              <a:buFont typeface="Open Sans"/>
              <a:buNone/>
              <a:defRPr b="1" sz="5200">
                <a:latin typeface="Open Sans"/>
                <a:ea typeface="Open Sans"/>
                <a:cs typeface="Open Sans"/>
                <a:sym typeface="Open Sans"/>
              </a:defRPr>
            </a:lvl7pPr>
            <a:lvl8pPr lvl="7" algn="ctr">
              <a:spcBef>
                <a:spcPts val="0"/>
              </a:spcBef>
              <a:spcAft>
                <a:spcPts val="0"/>
              </a:spcAft>
              <a:buSzPts val="5200"/>
              <a:buFont typeface="Open Sans"/>
              <a:buNone/>
              <a:defRPr b="1" sz="5200">
                <a:latin typeface="Open Sans"/>
                <a:ea typeface="Open Sans"/>
                <a:cs typeface="Open Sans"/>
                <a:sym typeface="Open Sans"/>
              </a:defRPr>
            </a:lvl8pPr>
            <a:lvl9pPr lvl="8" algn="ctr">
              <a:spcBef>
                <a:spcPts val="0"/>
              </a:spcBef>
              <a:spcAft>
                <a:spcPts val="0"/>
              </a:spcAft>
              <a:buSzPts val="5200"/>
              <a:buFont typeface="Open Sans"/>
              <a:buNone/>
              <a:defRPr b="1" sz="5200">
                <a:latin typeface="Open Sans"/>
                <a:ea typeface="Open Sans"/>
                <a:cs typeface="Open Sans"/>
                <a:sym typeface="Open Sans"/>
              </a:defRPr>
            </a:lvl9pPr>
          </a:lstStyle>
          <a:p/>
        </p:txBody>
      </p:sp>
      <p:sp>
        <p:nvSpPr>
          <p:cNvPr id="10" name="Google Shape;10;p2"/>
          <p:cNvSpPr txBox="1"/>
          <p:nvPr>
            <p:ph idx="1" type="subTitle"/>
          </p:nvPr>
        </p:nvSpPr>
        <p:spPr>
          <a:xfrm>
            <a:off x="713250" y="2798325"/>
            <a:ext cx="3567600" cy="831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Font typeface="Open Sans"/>
              <a:buNone/>
              <a:defRPr sz="1900">
                <a:latin typeface="Open Sans"/>
                <a:ea typeface="Open Sans"/>
                <a:cs typeface="Open Sans"/>
                <a:sym typeface="Open Sans"/>
              </a:defRPr>
            </a:lvl1pPr>
            <a:lvl2pPr lvl="1" algn="ctr">
              <a:lnSpc>
                <a:spcPct val="100000"/>
              </a:lnSpc>
              <a:spcBef>
                <a:spcPts val="0"/>
              </a:spcBef>
              <a:spcAft>
                <a:spcPts val="0"/>
              </a:spcAft>
              <a:buSzPts val="2100"/>
              <a:buFont typeface="Open Sans"/>
              <a:buNone/>
              <a:defRPr sz="2100">
                <a:latin typeface="Open Sans"/>
                <a:ea typeface="Open Sans"/>
                <a:cs typeface="Open Sans"/>
                <a:sym typeface="Open Sans"/>
              </a:defRPr>
            </a:lvl2pPr>
            <a:lvl3pPr lvl="2" algn="ctr">
              <a:lnSpc>
                <a:spcPct val="100000"/>
              </a:lnSpc>
              <a:spcBef>
                <a:spcPts val="0"/>
              </a:spcBef>
              <a:spcAft>
                <a:spcPts val="0"/>
              </a:spcAft>
              <a:buSzPts val="2100"/>
              <a:buFont typeface="Open Sans"/>
              <a:buNone/>
              <a:defRPr sz="2100">
                <a:latin typeface="Open Sans"/>
                <a:ea typeface="Open Sans"/>
                <a:cs typeface="Open Sans"/>
                <a:sym typeface="Open Sans"/>
              </a:defRPr>
            </a:lvl3pPr>
            <a:lvl4pPr lvl="3" algn="ctr">
              <a:lnSpc>
                <a:spcPct val="100000"/>
              </a:lnSpc>
              <a:spcBef>
                <a:spcPts val="0"/>
              </a:spcBef>
              <a:spcAft>
                <a:spcPts val="0"/>
              </a:spcAft>
              <a:buSzPts val="2100"/>
              <a:buFont typeface="Open Sans"/>
              <a:buNone/>
              <a:defRPr sz="2100">
                <a:latin typeface="Open Sans"/>
                <a:ea typeface="Open Sans"/>
                <a:cs typeface="Open Sans"/>
                <a:sym typeface="Open Sans"/>
              </a:defRPr>
            </a:lvl4pPr>
            <a:lvl5pPr lvl="4" algn="ctr">
              <a:lnSpc>
                <a:spcPct val="100000"/>
              </a:lnSpc>
              <a:spcBef>
                <a:spcPts val="0"/>
              </a:spcBef>
              <a:spcAft>
                <a:spcPts val="0"/>
              </a:spcAft>
              <a:buSzPts val="2100"/>
              <a:buFont typeface="Open Sans"/>
              <a:buNone/>
              <a:defRPr sz="2100">
                <a:latin typeface="Open Sans"/>
                <a:ea typeface="Open Sans"/>
                <a:cs typeface="Open Sans"/>
                <a:sym typeface="Open Sans"/>
              </a:defRPr>
            </a:lvl5pPr>
            <a:lvl6pPr lvl="5" algn="ctr">
              <a:lnSpc>
                <a:spcPct val="100000"/>
              </a:lnSpc>
              <a:spcBef>
                <a:spcPts val="0"/>
              </a:spcBef>
              <a:spcAft>
                <a:spcPts val="0"/>
              </a:spcAft>
              <a:buSzPts val="2100"/>
              <a:buFont typeface="Open Sans"/>
              <a:buNone/>
              <a:defRPr sz="2100">
                <a:latin typeface="Open Sans"/>
                <a:ea typeface="Open Sans"/>
                <a:cs typeface="Open Sans"/>
                <a:sym typeface="Open Sans"/>
              </a:defRPr>
            </a:lvl6pPr>
            <a:lvl7pPr lvl="6" algn="ctr">
              <a:lnSpc>
                <a:spcPct val="100000"/>
              </a:lnSpc>
              <a:spcBef>
                <a:spcPts val="0"/>
              </a:spcBef>
              <a:spcAft>
                <a:spcPts val="0"/>
              </a:spcAft>
              <a:buSzPts val="2100"/>
              <a:buFont typeface="Open Sans"/>
              <a:buNone/>
              <a:defRPr sz="2100">
                <a:latin typeface="Open Sans"/>
                <a:ea typeface="Open Sans"/>
                <a:cs typeface="Open Sans"/>
                <a:sym typeface="Open Sans"/>
              </a:defRPr>
            </a:lvl7pPr>
            <a:lvl8pPr lvl="7" algn="ctr">
              <a:lnSpc>
                <a:spcPct val="100000"/>
              </a:lnSpc>
              <a:spcBef>
                <a:spcPts val="0"/>
              </a:spcBef>
              <a:spcAft>
                <a:spcPts val="0"/>
              </a:spcAft>
              <a:buSzPts val="2100"/>
              <a:buFont typeface="Open Sans"/>
              <a:buNone/>
              <a:defRPr sz="2100">
                <a:latin typeface="Open Sans"/>
                <a:ea typeface="Open Sans"/>
                <a:cs typeface="Open Sans"/>
                <a:sym typeface="Open Sans"/>
              </a:defRPr>
            </a:lvl8pPr>
            <a:lvl9pPr lvl="8" algn="ctr">
              <a:lnSpc>
                <a:spcPct val="100000"/>
              </a:lnSpc>
              <a:spcBef>
                <a:spcPts val="0"/>
              </a:spcBef>
              <a:spcAft>
                <a:spcPts val="0"/>
              </a:spcAft>
              <a:buSzPts val="2100"/>
              <a:buFont typeface="Open Sans"/>
              <a:buNone/>
              <a:defRPr sz="2100">
                <a:latin typeface="Open Sans"/>
                <a:ea typeface="Open Sans"/>
                <a:cs typeface="Open Sans"/>
                <a:sym typeface="Open Sans"/>
              </a:defRPr>
            </a:lvl9pPr>
          </a:lstStyle>
          <a:p/>
        </p:txBody>
      </p:sp>
      <p:sp>
        <p:nvSpPr>
          <p:cNvPr id="11" name="Google Shape;11;p2"/>
          <p:cNvSpPr/>
          <p:nvPr/>
        </p:nvSpPr>
        <p:spPr>
          <a:xfrm>
            <a:off x="2167663" y="4271200"/>
            <a:ext cx="324600" cy="324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231350" y="3891725"/>
            <a:ext cx="2396100" cy="239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a:off x="713250" y="4271201"/>
            <a:ext cx="1207353" cy="324548"/>
            <a:chOff x="3364650" y="4595788"/>
            <a:chExt cx="1207353" cy="324548"/>
          </a:xfrm>
        </p:grpSpPr>
        <p:sp>
          <p:nvSpPr>
            <p:cNvPr id="14" name="Google Shape;14;p2"/>
            <p:cNvSpPr/>
            <p:nvPr/>
          </p:nvSpPr>
          <p:spPr>
            <a:xfrm>
              <a:off x="3364650" y="4727575"/>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5" name="Google Shape;15;p2"/>
            <p:cNvSpPr/>
            <p:nvPr/>
          </p:nvSpPr>
          <p:spPr>
            <a:xfrm>
              <a:off x="3364650" y="459578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16" name="Google Shape;16;p2"/>
          <p:cNvSpPr/>
          <p:nvPr/>
        </p:nvSpPr>
        <p:spPr>
          <a:xfrm>
            <a:off x="713262" y="-1063125"/>
            <a:ext cx="1602300" cy="1602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4572000" y="539501"/>
            <a:ext cx="1207353" cy="324548"/>
            <a:chOff x="4572000" y="214951"/>
            <a:chExt cx="1207353" cy="324548"/>
          </a:xfrm>
        </p:grpSpPr>
        <p:sp>
          <p:nvSpPr>
            <p:cNvPr id="18" name="Google Shape;18;p2"/>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sp>
          <p:nvSpPr>
            <p:cNvPr id="19" name="Google Shape;19;p2"/>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grpSp>
      <p:sp>
        <p:nvSpPr>
          <p:cNvPr id="20" name="Google Shape;20;p2"/>
          <p:cNvSpPr/>
          <p:nvPr/>
        </p:nvSpPr>
        <p:spPr>
          <a:xfrm>
            <a:off x="5433850" y="360495"/>
            <a:ext cx="4436700" cy="443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713250" y="1912395"/>
            <a:ext cx="7717500" cy="1090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0"/>
              <a:buNone/>
              <a:defRPr b="1" sz="7200">
                <a:latin typeface="Open Sans"/>
                <a:ea typeface="Open Sans"/>
                <a:cs typeface="Open Sans"/>
                <a:sym typeface="Open Sa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11"/>
          <p:cNvSpPr txBox="1"/>
          <p:nvPr>
            <p:ph idx="1" type="subTitle"/>
          </p:nvPr>
        </p:nvSpPr>
        <p:spPr>
          <a:xfrm>
            <a:off x="2179500" y="3003205"/>
            <a:ext cx="4785000" cy="52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1"/>
          <p:cNvSpPr/>
          <p:nvPr/>
        </p:nvSpPr>
        <p:spPr>
          <a:xfrm>
            <a:off x="7671075" y="-1203896"/>
            <a:ext cx="3156900" cy="31575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713225" y="-1983817"/>
            <a:ext cx="3156900" cy="3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163775" y="-1822050"/>
            <a:ext cx="4393200" cy="4393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1"/>
          <p:cNvGrpSpPr/>
          <p:nvPr/>
        </p:nvGrpSpPr>
        <p:grpSpPr>
          <a:xfrm>
            <a:off x="7223375" y="539501"/>
            <a:ext cx="1207353" cy="324548"/>
            <a:chOff x="4572000" y="214951"/>
            <a:chExt cx="1207353" cy="324548"/>
          </a:xfrm>
        </p:grpSpPr>
        <p:sp>
          <p:nvSpPr>
            <p:cNvPr id="103" name="Google Shape;103;p11"/>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04" name="Google Shape;104;p11"/>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105" name="Google Shape;105;p11"/>
          <p:cNvSpPr/>
          <p:nvPr/>
        </p:nvSpPr>
        <p:spPr>
          <a:xfrm>
            <a:off x="6964512" y="3311151"/>
            <a:ext cx="2823300" cy="28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0" y="4271251"/>
            <a:ext cx="1207353" cy="324548"/>
            <a:chOff x="4572000" y="214951"/>
            <a:chExt cx="1207353" cy="324548"/>
          </a:xfrm>
        </p:grpSpPr>
        <p:sp>
          <p:nvSpPr>
            <p:cNvPr id="107" name="Google Shape;107;p11"/>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08" name="Google Shape;108;p11"/>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109" name="Google Shape;109;p11"/>
          <p:cNvSpPr/>
          <p:nvPr/>
        </p:nvSpPr>
        <p:spPr>
          <a:xfrm>
            <a:off x="6048575" y="4595800"/>
            <a:ext cx="1932000" cy="193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bg>
      <p:bgPr>
        <a:solidFill>
          <a:schemeClr val="accent1"/>
        </a:solidFill>
      </p:bgPr>
    </p:bg>
    <p:spTree>
      <p:nvGrpSpPr>
        <p:cNvPr id="111" name="Shape 111"/>
        <p:cNvGrpSpPr/>
        <p:nvPr/>
      </p:nvGrpSpPr>
      <p:grpSpPr>
        <a:xfrm>
          <a:off x="0" y="0"/>
          <a:ext cx="0" cy="0"/>
          <a:chOff x="0" y="0"/>
          <a:chExt cx="0" cy="0"/>
        </a:xfrm>
      </p:grpSpPr>
      <p:sp>
        <p:nvSpPr>
          <p:cNvPr id="112" name="Google Shape;112;p13"/>
          <p:cNvSpPr/>
          <p:nvPr/>
        </p:nvSpPr>
        <p:spPr>
          <a:xfrm>
            <a:off x="4353050" y="-596900"/>
            <a:ext cx="6336600" cy="633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14" name="Google Shape;114;p13"/>
          <p:cNvSpPr txBox="1"/>
          <p:nvPr>
            <p:ph idx="1" type="subTitle"/>
          </p:nvPr>
        </p:nvSpPr>
        <p:spPr>
          <a:xfrm>
            <a:off x="1978901" y="1779025"/>
            <a:ext cx="25881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15" name="Google Shape;115;p13"/>
          <p:cNvSpPr txBox="1"/>
          <p:nvPr>
            <p:ph idx="2" type="subTitle"/>
          </p:nvPr>
        </p:nvSpPr>
        <p:spPr>
          <a:xfrm>
            <a:off x="1978890" y="2182450"/>
            <a:ext cx="23793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3"/>
          <p:cNvSpPr txBox="1"/>
          <p:nvPr>
            <p:ph idx="3" type="subTitle"/>
          </p:nvPr>
        </p:nvSpPr>
        <p:spPr>
          <a:xfrm>
            <a:off x="5837625" y="1779025"/>
            <a:ext cx="25908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3"/>
          <p:cNvSpPr txBox="1"/>
          <p:nvPr>
            <p:ph idx="4" type="subTitle"/>
          </p:nvPr>
        </p:nvSpPr>
        <p:spPr>
          <a:xfrm>
            <a:off x="5837615" y="2182447"/>
            <a:ext cx="23772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 name="Google Shape;118;p13"/>
          <p:cNvSpPr txBox="1"/>
          <p:nvPr>
            <p:ph idx="5" type="subTitle"/>
          </p:nvPr>
        </p:nvSpPr>
        <p:spPr>
          <a:xfrm>
            <a:off x="1981484" y="3162602"/>
            <a:ext cx="25881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19" name="Google Shape;119;p13"/>
          <p:cNvSpPr txBox="1"/>
          <p:nvPr>
            <p:ph idx="6" type="subTitle"/>
          </p:nvPr>
        </p:nvSpPr>
        <p:spPr>
          <a:xfrm>
            <a:off x="1981265" y="3566032"/>
            <a:ext cx="23793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3"/>
          <p:cNvSpPr txBox="1"/>
          <p:nvPr>
            <p:ph idx="7" type="subTitle"/>
          </p:nvPr>
        </p:nvSpPr>
        <p:spPr>
          <a:xfrm>
            <a:off x="5839800" y="3162600"/>
            <a:ext cx="25908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21" name="Google Shape;121;p13"/>
          <p:cNvSpPr txBox="1"/>
          <p:nvPr>
            <p:ph idx="8" type="subTitle"/>
          </p:nvPr>
        </p:nvSpPr>
        <p:spPr>
          <a:xfrm>
            <a:off x="5839610" y="3566033"/>
            <a:ext cx="23772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3"/>
          <p:cNvSpPr txBox="1"/>
          <p:nvPr>
            <p:ph hasCustomPrompt="1" idx="9" type="title"/>
          </p:nvPr>
        </p:nvSpPr>
        <p:spPr>
          <a:xfrm>
            <a:off x="1097280" y="1844061"/>
            <a:ext cx="576000" cy="57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Font typeface="Montserrat Black"/>
              <a:buNone/>
              <a:defRPr b="1" sz="2500">
                <a:solidFill>
                  <a:schemeClr val="lt1"/>
                </a:solidFill>
                <a:latin typeface="Open Sans"/>
                <a:ea typeface="Open Sans"/>
                <a:cs typeface="Open Sans"/>
                <a:sym typeface="Open Sans"/>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23" name="Google Shape;123;p13"/>
          <p:cNvSpPr txBox="1"/>
          <p:nvPr>
            <p:ph hasCustomPrompt="1" idx="13" type="title"/>
          </p:nvPr>
        </p:nvSpPr>
        <p:spPr>
          <a:xfrm>
            <a:off x="4956048" y="1849011"/>
            <a:ext cx="576000" cy="57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Font typeface="Montserrat Black"/>
              <a:buNone/>
              <a:defRPr b="1" sz="2500">
                <a:solidFill>
                  <a:schemeClr val="lt1"/>
                </a:solidFill>
                <a:latin typeface="Open Sans"/>
                <a:ea typeface="Open Sans"/>
                <a:cs typeface="Open Sans"/>
                <a:sym typeface="Open Sans"/>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24" name="Google Shape;124;p13"/>
          <p:cNvSpPr txBox="1"/>
          <p:nvPr>
            <p:ph hasCustomPrompt="1" idx="14" type="title"/>
          </p:nvPr>
        </p:nvSpPr>
        <p:spPr>
          <a:xfrm>
            <a:off x="1097280" y="3233949"/>
            <a:ext cx="576000" cy="57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Font typeface="Montserrat Black"/>
              <a:buNone/>
              <a:defRPr b="1" sz="2500">
                <a:solidFill>
                  <a:schemeClr val="lt1"/>
                </a:solidFill>
                <a:latin typeface="Open Sans"/>
                <a:ea typeface="Open Sans"/>
                <a:cs typeface="Open Sans"/>
                <a:sym typeface="Open Sans"/>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25" name="Google Shape;125;p13"/>
          <p:cNvSpPr txBox="1"/>
          <p:nvPr>
            <p:ph hasCustomPrompt="1" idx="15" type="title"/>
          </p:nvPr>
        </p:nvSpPr>
        <p:spPr>
          <a:xfrm>
            <a:off x="4956048" y="3233949"/>
            <a:ext cx="576000" cy="57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Font typeface="Montserrat Black"/>
              <a:buNone/>
              <a:defRPr b="1" sz="2500">
                <a:solidFill>
                  <a:schemeClr val="lt1"/>
                </a:solidFill>
                <a:latin typeface="Open Sans"/>
                <a:ea typeface="Open Sans"/>
                <a:cs typeface="Open Sans"/>
                <a:sym typeface="Open Sans"/>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grpSp>
        <p:nvGrpSpPr>
          <p:cNvPr id="126" name="Google Shape;126;p13"/>
          <p:cNvGrpSpPr/>
          <p:nvPr/>
        </p:nvGrpSpPr>
        <p:grpSpPr>
          <a:xfrm flipH="1">
            <a:off x="713225" y="4595788"/>
            <a:ext cx="1207353" cy="324548"/>
            <a:chOff x="3364650" y="4595788"/>
            <a:chExt cx="1207353" cy="324548"/>
          </a:xfrm>
        </p:grpSpPr>
        <p:sp>
          <p:nvSpPr>
            <p:cNvPr id="127" name="Google Shape;127;p13"/>
            <p:cNvSpPr/>
            <p:nvPr/>
          </p:nvSpPr>
          <p:spPr>
            <a:xfrm>
              <a:off x="3364650" y="4727575"/>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128" name="Google Shape;128;p13"/>
            <p:cNvSpPr/>
            <p:nvPr/>
          </p:nvSpPr>
          <p:spPr>
            <a:xfrm>
              <a:off x="3364650" y="459578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grpSp>
        <p:nvGrpSpPr>
          <p:cNvPr id="129" name="Google Shape;129;p13"/>
          <p:cNvGrpSpPr/>
          <p:nvPr/>
        </p:nvGrpSpPr>
        <p:grpSpPr>
          <a:xfrm>
            <a:off x="7221075" y="214951"/>
            <a:ext cx="1207353" cy="324548"/>
            <a:chOff x="4572000" y="214951"/>
            <a:chExt cx="1207353" cy="324548"/>
          </a:xfrm>
        </p:grpSpPr>
        <p:sp>
          <p:nvSpPr>
            <p:cNvPr id="130" name="Google Shape;130;p1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31" name="Google Shape;131;p1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_1_1">
    <p:bg>
      <p:bgPr>
        <a:solidFill>
          <a:schemeClr val="accent1"/>
        </a:solidFill>
      </p:bgPr>
    </p:bg>
    <p:spTree>
      <p:nvGrpSpPr>
        <p:cNvPr id="132" name="Shape 132"/>
        <p:cNvGrpSpPr/>
        <p:nvPr/>
      </p:nvGrpSpPr>
      <p:grpSpPr>
        <a:xfrm>
          <a:off x="0" y="0"/>
          <a:ext cx="0" cy="0"/>
          <a:chOff x="0" y="0"/>
          <a:chExt cx="0" cy="0"/>
        </a:xfrm>
      </p:grpSpPr>
      <p:sp>
        <p:nvSpPr>
          <p:cNvPr id="133" name="Google Shape;133;p14"/>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34" name="Google Shape;134;p14"/>
          <p:cNvSpPr txBox="1"/>
          <p:nvPr>
            <p:ph idx="1" type="subTitle"/>
          </p:nvPr>
        </p:nvSpPr>
        <p:spPr>
          <a:xfrm>
            <a:off x="1978901" y="1779025"/>
            <a:ext cx="25881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35" name="Google Shape;135;p14"/>
          <p:cNvSpPr txBox="1"/>
          <p:nvPr>
            <p:ph idx="2" type="subTitle"/>
          </p:nvPr>
        </p:nvSpPr>
        <p:spPr>
          <a:xfrm>
            <a:off x="1978890" y="2182450"/>
            <a:ext cx="23793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14"/>
          <p:cNvSpPr txBox="1"/>
          <p:nvPr>
            <p:ph idx="3" type="subTitle"/>
          </p:nvPr>
        </p:nvSpPr>
        <p:spPr>
          <a:xfrm>
            <a:off x="5837625" y="1779025"/>
            <a:ext cx="25908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p14"/>
          <p:cNvSpPr txBox="1"/>
          <p:nvPr>
            <p:ph idx="4" type="subTitle"/>
          </p:nvPr>
        </p:nvSpPr>
        <p:spPr>
          <a:xfrm>
            <a:off x="5837615" y="2182447"/>
            <a:ext cx="23772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14"/>
          <p:cNvSpPr txBox="1"/>
          <p:nvPr>
            <p:ph idx="5" type="subTitle"/>
          </p:nvPr>
        </p:nvSpPr>
        <p:spPr>
          <a:xfrm>
            <a:off x="1981484" y="3162602"/>
            <a:ext cx="25881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39" name="Google Shape;139;p14"/>
          <p:cNvSpPr txBox="1"/>
          <p:nvPr>
            <p:ph idx="6" type="subTitle"/>
          </p:nvPr>
        </p:nvSpPr>
        <p:spPr>
          <a:xfrm>
            <a:off x="1981265" y="3566032"/>
            <a:ext cx="23793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14"/>
          <p:cNvSpPr txBox="1"/>
          <p:nvPr>
            <p:ph idx="7" type="subTitle"/>
          </p:nvPr>
        </p:nvSpPr>
        <p:spPr>
          <a:xfrm>
            <a:off x="5839800" y="3162600"/>
            <a:ext cx="25908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2"/>
              </a:buClr>
              <a:buSzPts val="18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41" name="Google Shape;141;p14"/>
          <p:cNvSpPr txBox="1"/>
          <p:nvPr>
            <p:ph idx="8" type="subTitle"/>
          </p:nvPr>
        </p:nvSpPr>
        <p:spPr>
          <a:xfrm>
            <a:off x="5839610" y="3566033"/>
            <a:ext cx="2377200" cy="367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Roboto"/>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4"/>
          <p:cNvSpPr/>
          <p:nvPr/>
        </p:nvSpPr>
        <p:spPr>
          <a:xfrm>
            <a:off x="4353050" y="-596900"/>
            <a:ext cx="6336600" cy="6337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231350" y="3891725"/>
            <a:ext cx="2396100" cy="2396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4"/>
          <p:cNvGrpSpPr/>
          <p:nvPr/>
        </p:nvGrpSpPr>
        <p:grpSpPr>
          <a:xfrm rot="-5400000">
            <a:off x="7989325" y="441401"/>
            <a:ext cx="1207353" cy="324548"/>
            <a:chOff x="4572000" y="214951"/>
            <a:chExt cx="1207353" cy="324548"/>
          </a:xfrm>
        </p:grpSpPr>
        <p:sp>
          <p:nvSpPr>
            <p:cNvPr id="145" name="Google Shape;145;p14"/>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46" name="Google Shape;146;p14"/>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_1">
    <p:bg>
      <p:bgPr>
        <a:solidFill>
          <a:schemeClr val="accent1"/>
        </a:solidFill>
      </p:bgPr>
    </p:bg>
    <p:spTree>
      <p:nvGrpSpPr>
        <p:cNvPr id="147" name="Shape 147"/>
        <p:cNvGrpSpPr/>
        <p:nvPr/>
      </p:nvGrpSpPr>
      <p:grpSpPr>
        <a:xfrm>
          <a:off x="0" y="0"/>
          <a:ext cx="0" cy="0"/>
          <a:chOff x="0" y="0"/>
          <a:chExt cx="0" cy="0"/>
        </a:xfrm>
      </p:grpSpPr>
      <p:sp>
        <p:nvSpPr>
          <p:cNvPr id="148" name="Google Shape;148;p15"/>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49" name="Google Shape;149;p15"/>
          <p:cNvSpPr txBox="1"/>
          <p:nvPr>
            <p:ph idx="1" type="subTitle"/>
          </p:nvPr>
        </p:nvSpPr>
        <p:spPr>
          <a:xfrm>
            <a:off x="712956" y="28163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0" name="Google Shape;150;p15"/>
          <p:cNvSpPr txBox="1"/>
          <p:nvPr>
            <p:ph idx="2" type="subTitle"/>
          </p:nvPr>
        </p:nvSpPr>
        <p:spPr>
          <a:xfrm>
            <a:off x="3387494" y="28163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1" name="Google Shape;151;p15"/>
          <p:cNvSpPr txBox="1"/>
          <p:nvPr>
            <p:ph idx="3" type="subTitle"/>
          </p:nvPr>
        </p:nvSpPr>
        <p:spPr>
          <a:xfrm>
            <a:off x="6061644" y="28163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52" name="Google Shape;152;p15"/>
          <p:cNvSpPr txBox="1"/>
          <p:nvPr>
            <p:ph idx="4" type="subTitle"/>
          </p:nvPr>
        </p:nvSpPr>
        <p:spPr>
          <a:xfrm>
            <a:off x="713556" y="3230198"/>
            <a:ext cx="2368200" cy="11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3" name="Google Shape;153;p15"/>
          <p:cNvSpPr txBox="1"/>
          <p:nvPr>
            <p:ph idx="5" type="subTitle"/>
          </p:nvPr>
        </p:nvSpPr>
        <p:spPr>
          <a:xfrm>
            <a:off x="3388244" y="3230198"/>
            <a:ext cx="2368200" cy="11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15"/>
          <p:cNvSpPr txBox="1"/>
          <p:nvPr>
            <p:ph idx="6" type="subTitle"/>
          </p:nvPr>
        </p:nvSpPr>
        <p:spPr>
          <a:xfrm>
            <a:off x="6061494" y="3230198"/>
            <a:ext cx="2368200" cy="11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15"/>
          <p:cNvSpPr/>
          <p:nvPr/>
        </p:nvSpPr>
        <p:spPr>
          <a:xfrm>
            <a:off x="7356727" y="-534596"/>
            <a:ext cx="2148000" cy="2148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a:off x="0" y="1384201"/>
            <a:ext cx="1207353" cy="324548"/>
            <a:chOff x="4572000" y="214951"/>
            <a:chExt cx="1207353" cy="324548"/>
          </a:xfrm>
        </p:grpSpPr>
        <p:sp>
          <p:nvSpPr>
            <p:cNvPr id="157" name="Google Shape;157;p1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158" name="Google Shape;158;p1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sp>
        <p:nvSpPr>
          <p:cNvPr id="159" name="Google Shape;159;p15"/>
          <p:cNvSpPr/>
          <p:nvPr/>
        </p:nvSpPr>
        <p:spPr>
          <a:xfrm>
            <a:off x="-1231350" y="3891725"/>
            <a:ext cx="2396100" cy="2396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8429697" y="3996850"/>
            <a:ext cx="1197600" cy="119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1_1">
    <p:bg>
      <p:bgPr>
        <a:solidFill>
          <a:schemeClr val="accent1"/>
        </a:solidFill>
      </p:bgPr>
    </p:bg>
    <p:spTree>
      <p:nvGrpSpPr>
        <p:cNvPr id="161" name="Shape 161"/>
        <p:cNvGrpSpPr/>
        <p:nvPr/>
      </p:nvGrpSpPr>
      <p:grpSpPr>
        <a:xfrm>
          <a:off x="0" y="0"/>
          <a:ext cx="0" cy="0"/>
          <a:chOff x="0" y="0"/>
          <a:chExt cx="0" cy="0"/>
        </a:xfrm>
      </p:grpSpPr>
      <p:sp>
        <p:nvSpPr>
          <p:cNvPr id="162" name="Google Shape;162;p16"/>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63" name="Google Shape;163;p16"/>
          <p:cNvSpPr txBox="1"/>
          <p:nvPr>
            <p:ph idx="1" type="subTitle"/>
          </p:nvPr>
        </p:nvSpPr>
        <p:spPr>
          <a:xfrm>
            <a:off x="712956" y="37696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64" name="Google Shape;164;p16"/>
          <p:cNvSpPr txBox="1"/>
          <p:nvPr>
            <p:ph idx="2" type="subTitle"/>
          </p:nvPr>
        </p:nvSpPr>
        <p:spPr>
          <a:xfrm>
            <a:off x="3387494" y="28843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65" name="Google Shape;165;p16"/>
          <p:cNvSpPr txBox="1"/>
          <p:nvPr>
            <p:ph idx="3" type="subTitle"/>
          </p:nvPr>
        </p:nvSpPr>
        <p:spPr>
          <a:xfrm>
            <a:off x="6061644" y="3769652"/>
            <a:ext cx="23694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66" name="Google Shape;166;p16"/>
          <p:cNvSpPr txBox="1"/>
          <p:nvPr>
            <p:ph idx="4" type="subTitle"/>
          </p:nvPr>
        </p:nvSpPr>
        <p:spPr>
          <a:xfrm>
            <a:off x="713906" y="2571748"/>
            <a:ext cx="2368200" cy="1197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16"/>
          <p:cNvSpPr txBox="1"/>
          <p:nvPr>
            <p:ph idx="5" type="subTitle"/>
          </p:nvPr>
        </p:nvSpPr>
        <p:spPr>
          <a:xfrm>
            <a:off x="3388594" y="1686448"/>
            <a:ext cx="2368200" cy="1197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16"/>
          <p:cNvSpPr txBox="1"/>
          <p:nvPr>
            <p:ph idx="6" type="subTitle"/>
          </p:nvPr>
        </p:nvSpPr>
        <p:spPr>
          <a:xfrm>
            <a:off x="6061844" y="2571748"/>
            <a:ext cx="2368200" cy="1197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9" name="Google Shape;169;p16"/>
          <p:cNvSpPr/>
          <p:nvPr/>
        </p:nvSpPr>
        <p:spPr>
          <a:xfrm>
            <a:off x="3082250" y="1122138"/>
            <a:ext cx="2979600" cy="297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407850" y="1743788"/>
            <a:ext cx="2979600" cy="29799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5756150" y="1743788"/>
            <a:ext cx="2979600" cy="2979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bg>
      <p:bgPr>
        <a:solidFill>
          <a:schemeClr val="accent1"/>
        </a:solidFill>
      </p:bgPr>
    </p:bg>
    <p:spTree>
      <p:nvGrpSpPr>
        <p:cNvPr id="172" name="Shape 172"/>
        <p:cNvGrpSpPr/>
        <p:nvPr/>
      </p:nvGrpSpPr>
      <p:grpSpPr>
        <a:xfrm>
          <a:off x="0" y="0"/>
          <a:ext cx="0" cy="0"/>
          <a:chOff x="0" y="0"/>
          <a:chExt cx="0" cy="0"/>
        </a:xfrm>
      </p:grpSpPr>
      <p:sp>
        <p:nvSpPr>
          <p:cNvPr id="173" name="Google Shape;173;p17"/>
          <p:cNvSpPr txBox="1"/>
          <p:nvPr>
            <p:ph idx="1" type="subTitle"/>
          </p:nvPr>
        </p:nvSpPr>
        <p:spPr>
          <a:xfrm>
            <a:off x="1162938" y="2244525"/>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74" name="Google Shape;174;p17"/>
          <p:cNvSpPr txBox="1"/>
          <p:nvPr>
            <p:ph type="ctrTitle"/>
          </p:nvPr>
        </p:nvSpPr>
        <p:spPr>
          <a:xfrm>
            <a:off x="1162938" y="1836550"/>
            <a:ext cx="2048400" cy="3006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75" name="Google Shape;175;p17"/>
          <p:cNvSpPr txBox="1"/>
          <p:nvPr>
            <p:ph idx="2" type="subTitle"/>
          </p:nvPr>
        </p:nvSpPr>
        <p:spPr>
          <a:xfrm>
            <a:off x="3809125" y="2244525"/>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76" name="Google Shape;176;p17"/>
          <p:cNvSpPr txBox="1"/>
          <p:nvPr>
            <p:ph idx="3" type="ctrTitle"/>
          </p:nvPr>
        </p:nvSpPr>
        <p:spPr>
          <a:xfrm>
            <a:off x="3809124" y="1835950"/>
            <a:ext cx="2044500" cy="3018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77" name="Google Shape;177;p17"/>
          <p:cNvSpPr txBox="1"/>
          <p:nvPr>
            <p:ph idx="4" type="subTitle"/>
          </p:nvPr>
        </p:nvSpPr>
        <p:spPr>
          <a:xfrm>
            <a:off x="6459212" y="2244525"/>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78" name="Google Shape;178;p17"/>
          <p:cNvSpPr txBox="1"/>
          <p:nvPr>
            <p:ph idx="5" type="ctrTitle"/>
          </p:nvPr>
        </p:nvSpPr>
        <p:spPr>
          <a:xfrm>
            <a:off x="6459210" y="1835950"/>
            <a:ext cx="2044500" cy="3018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79" name="Google Shape;179;p17"/>
          <p:cNvSpPr txBox="1"/>
          <p:nvPr>
            <p:ph idx="6" type="subTitle"/>
          </p:nvPr>
        </p:nvSpPr>
        <p:spPr>
          <a:xfrm>
            <a:off x="1162938" y="3579600"/>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80" name="Google Shape;180;p17"/>
          <p:cNvSpPr txBox="1"/>
          <p:nvPr>
            <p:ph idx="7" type="ctrTitle"/>
          </p:nvPr>
        </p:nvSpPr>
        <p:spPr>
          <a:xfrm>
            <a:off x="1162938" y="3170213"/>
            <a:ext cx="2048400" cy="3018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81" name="Google Shape;181;p17"/>
          <p:cNvSpPr txBox="1"/>
          <p:nvPr>
            <p:ph idx="8" type="subTitle"/>
          </p:nvPr>
        </p:nvSpPr>
        <p:spPr>
          <a:xfrm>
            <a:off x="3809125" y="3579600"/>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82" name="Google Shape;182;p17"/>
          <p:cNvSpPr txBox="1"/>
          <p:nvPr>
            <p:ph idx="9" type="ctrTitle"/>
          </p:nvPr>
        </p:nvSpPr>
        <p:spPr>
          <a:xfrm>
            <a:off x="3809124" y="3170213"/>
            <a:ext cx="2048400" cy="3018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83" name="Google Shape;183;p17"/>
          <p:cNvSpPr txBox="1"/>
          <p:nvPr>
            <p:ph idx="13" type="subTitle"/>
          </p:nvPr>
        </p:nvSpPr>
        <p:spPr>
          <a:xfrm>
            <a:off x="6459212" y="3579600"/>
            <a:ext cx="2044500" cy="347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dk1"/>
              </a:buClr>
              <a:buSzPts val="1000"/>
              <a:buNone/>
              <a:defRPr sz="14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84" name="Google Shape;184;p17"/>
          <p:cNvSpPr txBox="1"/>
          <p:nvPr>
            <p:ph idx="14" type="ctrTitle"/>
          </p:nvPr>
        </p:nvSpPr>
        <p:spPr>
          <a:xfrm>
            <a:off x="6459210" y="3170213"/>
            <a:ext cx="2044500" cy="3018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1600"/>
              <a:buNone/>
              <a:defRPr b="1" sz="18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2pPr>
            <a:lvl3pPr lvl="2"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3pPr>
            <a:lvl4pPr lvl="3"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4pPr>
            <a:lvl5pPr lvl="4"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5pPr>
            <a:lvl6pPr lvl="5"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6pPr>
            <a:lvl7pPr lvl="6"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7pPr>
            <a:lvl8pPr lvl="7"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8pPr>
            <a:lvl9pPr lvl="8" rtl="0">
              <a:spcBef>
                <a:spcPts val="0"/>
              </a:spcBef>
              <a:spcAft>
                <a:spcPts val="0"/>
              </a:spcAft>
              <a:buClr>
                <a:schemeClr val="dk1"/>
              </a:buClr>
              <a:buSzPts val="1600"/>
              <a:buFont typeface="Raleway"/>
              <a:buNone/>
              <a:defRPr b="1" sz="1600">
                <a:solidFill>
                  <a:schemeClr val="dk1"/>
                </a:solidFill>
                <a:latin typeface="Raleway"/>
                <a:ea typeface="Raleway"/>
                <a:cs typeface="Raleway"/>
                <a:sym typeface="Raleway"/>
              </a:defRPr>
            </a:lvl9pPr>
          </a:lstStyle>
          <a:p/>
        </p:txBody>
      </p:sp>
      <p:sp>
        <p:nvSpPr>
          <p:cNvPr id="185" name="Google Shape;185;p17"/>
          <p:cNvSpPr txBox="1"/>
          <p:nvPr>
            <p:ph hasCustomPrompt="1" idx="15" type="title"/>
          </p:nvPr>
        </p:nvSpPr>
        <p:spPr>
          <a:xfrm>
            <a:off x="640281" y="1835950"/>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86" name="Google Shape;186;p17"/>
          <p:cNvSpPr txBox="1"/>
          <p:nvPr>
            <p:ph hasCustomPrompt="1" idx="16" type="title"/>
          </p:nvPr>
        </p:nvSpPr>
        <p:spPr>
          <a:xfrm>
            <a:off x="640281" y="3170213"/>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87" name="Google Shape;187;p17"/>
          <p:cNvSpPr txBox="1"/>
          <p:nvPr>
            <p:ph hasCustomPrompt="1" idx="17" type="title"/>
          </p:nvPr>
        </p:nvSpPr>
        <p:spPr>
          <a:xfrm>
            <a:off x="3286472" y="1835950"/>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88" name="Google Shape;188;p17"/>
          <p:cNvSpPr txBox="1"/>
          <p:nvPr>
            <p:ph hasCustomPrompt="1" idx="18" type="title"/>
          </p:nvPr>
        </p:nvSpPr>
        <p:spPr>
          <a:xfrm>
            <a:off x="3286472" y="3170213"/>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89" name="Google Shape;189;p17"/>
          <p:cNvSpPr txBox="1"/>
          <p:nvPr>
            <p:ph hasCustomPrompt="1" idx="19" type="title"/>
          </p:nvPr>
        </p:nvSpPr>
        <p:spPr>
          <a:xfrm>
            <a:off x="5936563" y="1835950"/>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90" name="Google Shape;190;p17"/>
          <p:cNvSpPr txBox="1"/>
          <p:nvPr>
            <p:ph hasCustomPrompt="1" idx="20" type="title"/>
          </p:nvPr>
        </p:nvSpPr>
        <p:spPr>
          <a:xfrm>
            <a:off x="5936563" y="3170213"/>
            <a:ext cx="457200" cy="30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b="1" sz="2500">
                <a:solidFill>
                  <a:schemeClr val="dk2"/>
                </a:solidFill>
                <a:latin typeface="Open Sans"/>
                <a:ea typeface="Open Sans"/>
                <a:cs typeface="Open Sans"/>
                <a:sym typeface="Open Sans"/>
              </a:defRPr>
            </a:lvl1pPr>
            <a:lvl2pPr lvl="1"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1800"/>
              <a:buFont typeface="Fira Sans Extra Condensed Medium"/>
              <a:buNone/>
              <a:defRPr sz="1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191" name="Google Shape;191;p17"/>
          <p:cNvSpPr txBox="1"/>
          <p:nvPr>
            <p:ph idx="21"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grpSp>
        <p:nvGrpSpPr>
          <p:cNvPr id="192" name="Google Shape;192;p17"/>
          <p:cNvGrpSpPr/>
          <p:nvPr/>
        </p:nvGrpSpPr>
        <p:grpSpPr>
          <a:xfrm rot="10800000">
            <a:off x="713225" y="4595801"/>
            <a:ext cx="1207353" cy="324548"/>
            <a:chOff x="4572000" y="214951"/>
            <a:chExt cx="1207353" cy="324548"/>
          </a:xfrm>
        </p:grpSpPr>
        <p:sp>
          <p:nvSpPr>
            <p:cNvPr id="193" name="Google Shape;193;p17"/>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194" name="Google Shape;194;p17"/>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195" name="Google Shape;195;p17"/>
          <p:cNvSpPr/>
          <p:nvPr/>
        </p:nvSpPr>
        <p:spPr>
          <a:xfrm>
            <a:off x="8430729" y="4271250"/>
            <a:ext cx="1710600" cy="1711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6626154" y="-1171700"/>
            <a:ext cx="1710600" cy="1711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3">
    <p:bg>
      <p:bgPr>
        <a:solidFill>
          <a:schemeClr val="accent1"/>
        </a:solidFill>
      </p:bgPr>
    </p:bg>
    <p:spTree>
      <p:nvGrpSpPr>
        <p:cNvPr id="197" name="Shape 197"/>
        <p:cNvGrpSpPr/>
        <p:nvPr/>
      </p:nvGrpSpPr>
      <p:grpSpPr>
        <a:xfrm>
          <a:off x="0" y="0"/>
          <a:ext cx="0" cy="0"/>
          <a:chOff x="0" y="0"/>
          <a:chExt cx="0" cy="0"/>
        </a:xfrm>
      </p:grpSpPr>
      <p:sp>
        <p:nvSpPr>
          <p:cNvPr id="198" name="Google Shape;198;p18"/>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2800"/>
              <a:buFont typeface="Montserrat ExtraBold"/>
              <a:buNone/>
              <a:defRPr b="1">
                <a:latin typeface="Open Sans"/>
                <a:ea typeface="Open Sans"/>
                <a:cs typeface="Open Sans"/>
                <a:sym typeface="Open Sans"/>
              </a:defRPr>
            </a:lvl1pPr>
            <a:lvl2pPr lvl="1"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2pPr>
            <a:lvl3pPr lvl="2"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3pPr>
            <a:lvl4pPr lvl="3"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4pPr>
            <a:lvl5pPr lvl="4"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5pPr>
            <a:lvl6pPr lvl="5"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6pPr>
            <a:lvl7pPr lvl="6"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7pPr>
            <a:lvl8pPr lvl="7"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8pPr>
            <a:lvl9pPr lvl="8"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9pPr>
          </a:lstStyle>
          <a:p/>
        </p:txBody>
      </p:sp>
      <p:sp>
        <p:nvSpPr>
          <p:cNvPr id="199" name="Google Shape;199;p18"/>
          <p:cNvSpPr txBox="1"/>
          <p:nvPr>
            <p:ph idx="1" type="subTitle"/>
          </p:nvPr>
        </p:nvSpPr>
        <p:spPr>
          <a:xfrm>
            <a:off x="712950" y="3565399"/>
            <a:ext cx="2369400" cy="389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00" name="Google Shape;200;p18"/>
          <p:cNvSpPr txBox="1"/>
          <p:nvPr>
            <p:ph idx="2" type="subTitle"/>
          </p:nvPr>
        </p:nvSpPr>
        <p:spPr>
          <a:xfrm>
            <a:off x="3387492" y="3565399"/>
            <a:ext cx="2369400" cy="389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01" name="Google Shape;201;p18"/>
          <p:cNvSpPr txBox="1"/>
          <p:nvPr>
            <p:ph idx="3" type="subTitle"/>
          </p:nvPr>
        </p:nvSpPr>
        <p:spPr>
          <a:xfrm>
            <a:off x="6061646" y="3565399"/>
            <a:ext cx="2369400" cy="389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02" name="Google Shape;202;p18"/>
          <p:cNvSpPr txBox="1"/>
          <p:nvPr>
            <p:ph idx="4" type="subTitle"/>
          </p:nvPr>
        </p:nvSpPr>
        <p:spPr>
          <a:xfrm>
            <a:off x="876150" y="4010550"/>
            <a:ext cx="2043000" cy="58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18"/>
          <p:cNvSpPr txBox="1"/>
          <p:nvPr>
            <p:ph idx="5" type="subTitle"/>
          </p:nvPr>
        </p:nvSpPr>
        <p:spPr>
          <a:xfrm>
            <a:off x="3550843" y="4010550"/>
            <a:ext cx="2043000" cy="58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4" name="Google Shape;204;p18"/>
          <p:cNvSpPr txBox="1"/>
          <p:nvPr>
            <p:ph idx="6" type="subTitle"/>
          </p:nvPr>
        </p:nvSpPr>
        <p:spPr>
          <a:xfrm>
            <a:off x="6224122" y="4010550"/>
            <a:ext cx="2043000" cy="585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18"/>
          <p:cNvSpPr txBox="1"/>
          <p:nvPr>
            <p:ph hasCustomPrompt="1" idx="7" type="title"/>
          </p:nvPr>
        </p:nvSpPr>
        <p:spPr>
          <a:xfrm>
            <a:off x="1386446" y="2099875"/>
            <a:ext cx="1019700" cy="53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b="1" sz="2400">
                <a:latin typeface="Open Sans"/>
                <a:ea typeface="Open Sans"/>
                <a:cs typeface="Open Sans"/>
                <a:sym typeface="Open Sans"/>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206" name="Google Shape;206;p18"/>
          <p:cNvSpPr txBox="1"/>
          <p:nvPr>
            <p:ph hasCustomPrompt="1" idx="8" type="title"/>
          </p:nvPr>
        </p:nvSpPr>
        <p:spPr>
          <a:xfrm>
            <a:off x="6736516" y="2098375"/>
            <a:ext cx="1019700" cy="53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b="1" sz="2400">
                <a:latin typeface="Open Sans"/>
                <a:ea typeface="Open Sans"/>
                <a:cs typeface="Open Sans"/>
                <a:sym typeface="Open Sans"/>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207" name="Google Shape;207;p18"/>
          <p:cNvSpPr txBox="1"/>
          <p:nvPr>
            <p:ph hasCustomPrompt="1" idx="9" type="title"/>
          </p:nvPr>
        </p:nvSpPr>
        <p:spPr>
          <a:xfrm>
            <a:off x="4061470" y="2099875"/>
            <a:ext cx="1019700" cy="53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b="1" sz="2400">
                <a:latin typeface="Open Sans"/>
                <a:ea typeface="Open Sans"/>
                <a:cs typeface="Open Sans"/>
                <a:sym typeface="Open Sans"/>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ONLY_1_1_1_2">
    <p:bg>
      <p:bgPr>
        <a:solidFill>
          <a:schemeClr val="accent1"/>
        </a:solidFill>
      </p:bgPr>
    </p:bg>
    <p:spTree>
      <p:nvGrpSpPr>
        <p:cNvPr id="208" name="Shape 208"/>
        <p:cNvGrpSpPr/>
        <p:nvPr/>
      </p:nvGrpSpPr>
      <p:grpSpPr>
        <a:xfrm>
          <a:off x="0" y="0"/>
          <a:ext cx="0" cy="0"/>
          <a:chOff x="0" y="0"/>
          <a:chExt cx="0" cy="0"/>
        </a:xfrm>
      </p:grpSpPr>
      <p:sp>
        <p:nvSpPr>
          <p:cNvPr id="209" name="Google Shape;209;p19"/>
          <p:cNvSpPr txBox="1"/>
          <p:nvPr>
            <p:ph type="title"/>
          </p:nvPr>
        </p:nvSpPr>
        <p:spPr>
          <a:xfrm>
            <a:off x="713225" y="448050"/>
            <a:ext cx="77154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ExtraBold"/>
              <a:buNone/>
              <a:defRPr b="1">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9"/>
          <p:cNvSpPr txBox="1"/>
          <p:nvPr>
            <p:ph idx="1" type="subTitle"/>
          </p:nvPr>
        </p:nvSpPr>
        <p:spPr>
          <a:xfrm>
            <a:off x="5698675" y="2618225"/>
            <a:ext cx="2732100" cy="1371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19"/>
          <p:cNvSpPr/>
          <p:nvPr/>
        </p:nvSpPr>
        <p:spPr>
          <a:xfrm rot="10800000">
            <a:off x="7710247" y="-868620"/>
            <a:ext cx="2396100" cy="239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rot="10800000">
            <a:off x="6449228" y="-1440492"/>
            <a:ext cx="1979400" cy="198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9"/>
          <p:cNvGrpSpPr/>
          <p:nvPr/>
        </p:nvGrpSpPr>
        <p:grpSpPr>
          <a:xfrm rot="10800000">
            <a:off x="7936643" y="4238781"/>
            <a:ext cx="1207353" cy="324548"/>
            <a:chOff x="4572000" y="214951"/>
            <a:chExt cx="1207353" cy="324548"/>
          </a:xfrm>
        </p:grpSpPr>
        <p:sp>
          <p:nvSpPr>
            <p:cNvPr id="214" name="Google Shape;214;p19"/>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215" name="Google Shape;215;p19"/>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bg>
      <p:bgPr>
        <a:solidFill>
          <a:schemeClr val="accent1"/>
        </a:solidFill>
      </p:bgPr>
    </p:bg>
    <p:spTree>
      <p:nvGrpSpPr>
        <p:cNvPr id="216" name="Shape 216"/>
        <p:cNvGrpSpPr/>
        <p:nvPr/>
      </p:nvGrpSpPr>
      <p:grpSpPr>
        <a:xfrm>
          <a:off x="0" y="0"/>
          <a:ext cx="0" cy="0"/>
          <a:chOff x="0" y="0"/>
          <a:chExt cx="0" cy="0"/>
        </a:xfrm>
      </p:grpSpPr>
      <p:sp>
        <p:nvSpPr>
          <p:cNvPr id="217" name="Google Shape;217;p20"/>
          <p:cNvSpPr txBox="1"/>
          <p:nvPr>
            <p:ph type="title"/>
          </p:nvPr>
        </p:nvSpPr>
        <p:spPr>
          <a:xfrm>
            <a:off x="1677838" y="3323775"/>
            <a:ext cx="2136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200"/>
              <a:buNone/>
              <a:defRPr b="1" sz="1800">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18" name="Google Shape;218;p20"/>
          <p:cNvSpPr txBox="1"/>
          <p:nvPr>
            <p:ph idx="2" type="title"/>
          </p:nvPr>
        </p:nvSpPr>
        <p:spPr>
          <a:xfrm>
            <a:off x="5329562" y="3323775"/>
            <a:ext cx="21366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200"/>
              <a:buNone/>
              <a:defRPr b="1" sz="1800">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19" name="Google Shape;219;p20"/>
          <p:cNvSpPr txBox="1"/>
          <p:nvPr>
            <p:ph idx="1" type="subTitle"/>
          </p:nvPr>
        </p:nvSpPr>
        <p:spPr>
          <a:xfrm>
            <a:off x="1609450" y="3799300"/>
            <a:ext cx="2273400" cy="79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400">
                <a:latin typeface="Open Sans"/>
                <a:ea typeface="Open Sans"/>
                <a:cs typeface="Open Sans"/>
                <a:sym typeface="Open Sa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0" name="Google Shape;220;p20"/>
          <p:cNvSpPr txBox="1"/>
          <p:nvPr>
            <p:ph idx="3" type="subTitle"/>
          </p:nvPr>
        </p:nvSpPr>
        <p:spPr>
          <a:xfrm>
            <a:off x="5231751" y="3799300"/>
            <a:ext cx="2332200" cy="79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400">
                <a:latin typeface="Open Sans"/>
                <a:ea typeface="Open Sans"/>
                <a:cs typeface="Open Sans"/>
                <a:sym typeface="Open Sa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1" name="Google Shape;221;p20"/>
          <p:cNvSpPr txBox="1"/>
          <p:nvPr>
            <p:ph idx="4"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2800"/>
              <a:buFont typeface="Montserrat ExtraBold"/>
              <a:buNone/>
              <a:defRPr b="1">
                <a:latin typeface="Open Sans"/>
                <a:ea typeface="Open Sans"/>
                <a:cs typeface="Open Sans"/>
                <a:sym typeface="Open Sans"/>
              </a:defRPr>
            </a:lvl1pPr>
            <a:lvl2pPr lvl="1"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2pPr>
            <a:lvl3pPr lvl="2"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3pPr>
            <a:lvl4pPr lvl="3"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4pPr>
            <a:lvl5pPr lvl="4"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5pPr>
            <a:lvl6pPr lvl="5"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6pPr>
            <a:lvl7pPr lvl="6"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7pPr>
            <a:lvl8pPr lvl="7"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8pPr>
            <a:lvl9pPr lvl="8" rtl="0" algn="ctr">
              <a:spcBef>
                <a:spcPts val="0"/>
              </a:spcBef>
              <a:spcAft>
                <a:spcPts val="0"/>
              </a:spcAft>
              <a:buClr>
                <a:schemeClr val="accent2"/>
              </a:buClr>
              <a:buSzPts val="2800"/>
              <a:buFont typeface="Montserrat ExtraBold"/>
              <a:buNone/>
              <a:defRPr>
                <a:solidFill>
                  <a:schemeClr val="accent2"/>
                </a:solidFill>
                <a:latin typeface="Montserrat ExtraBold"/>
                <a:ea typeface="Montserrat ExtraBold"/>
                <a:cs typeface="Montserrat ExtraBold"/>
                <a:sym typeface="Montserrat ExtraBold"/>
              </a:defRPr>
            </a:lvl9pPr>
          </a:lstStyle>
          <a:p/>
        </p:txBody>
      </p:sp>
      <p:sp>
        <p:nvSpPr>
          <p:cNvPr id="222" name="Google Shape;222;p20"/>
          <p:cNvSpPr/>
          <p:nvPr/>
        </p:nvSpPr>
        <p:spPr>
          <a:xfrm rot="10800000">
            <a:off x="8430728" y="2615808"/>
            <a:ext cx="1979400" cy="198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rot="10800000">
            <a:off x="7710247" y="-868620"/>
            <a:ext cx="2396100" cy="239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0"/>
          <p:cNvGrpSpPr/>
          <p:nvPr/>
        </p:nvGrpSpPr>
        <p:grpSpPr>
          <a:xfrm rot="5400000">
            <a:off x="-52732" y="4433531"/>
            <a:ext cx="1207353" cy="324548"/>
            <a:chOff x="4572000" y="214951"/>
            <a:chExt cx="1207353" cy="324548"/>
          </a:xfrm>
        </p:grpSpPr>
        <p:sp>
          <p:nvSpPr>
            <p:cNvPr id="225" name="Google Shape;225;p20"/>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226" name="Google Shape;226;p20"/>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3542068" y="2036450"/>
            <a:ext cx="2879400" cy="5307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b="1" sz="3600">
                <a:latin typeface="Open Sans"/>
                <a:ea typeface="Open Sans"/>
                <a:cs typeface="Open Sans"/>
                <a:sym typeface="Open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3"/>
          <p:cNvSpPr txBox="1"/>
          <p:nvPr>
            <p:ph idx="1" type="subTitle"/>
          </p:nvPr>
        </p:nvSpPr>
        <p:spPr>
          <a:xfrm>
            <a:off x="3542071" y="2567150"/>
            <a:ext cx="2879400" cy="744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400">
                <a:solidFill>
                  <a:schemeClr val="lt1"/>
                </a:solidFill>
                <a:latin typeface="Open Sans"/>
                <a:ea typeface="Open Sans"/>
                <a:cs typeface="Open Sans"/>
                <a:sym typeface="Open Sans"/>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4" name="Google Shape;24;p3"/>
          <p:cNvSpPr txBox="1"/>
          <p:nvPr>
            <p:ph hasCustomPrompt="1" idx="2" type="title"/>
          </p:nvPr>
        </p:nvSpPr>
        <p:spPr>
          <a:xfrm>
            <a:off x="2722538" y="2036450"/>
            <a:ext cx="696600" cy="530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7200"/>
              <a:buNone/>
              <a:defRPr b="1" sz="3600">
                <a:solidFill>
                  <a:schemeClr val="lt1"/>
                </a:solidFill>
                <a:latin typeface="Open Sans"/>
                <a:ea typeface="Open Sans"/>
                <a:cs typeface="Open Sans"/>
                <a:sym typeface="Open Sans"/>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25" name="Google Shape;25;p3"/>
          <p:cNvSpPr/>
          <p:nvPr/>
        </p:nvSpPr>
        <p:spPr>
          <a:xfrm>
            <a:off x="713225" y="-1983817"/>
            <a:ext cx="3156900" cy="3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163775" y="-1267300"/>
            <a:ext cx="4393200" cy="4393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0" y="4271251"/>
            <a:ext cx="1207353" cy="324548"/>
            <a:chOff x="4572000" y="214951"/>
            <a:chExt cx="1207353" cy="324548"/>
          </a:xfrm>
        </p:grpSpPr>
        <p:sp>
          <p:nvSpPr>
            <p:cNvPr id="28" name="Google Shape;28;p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9" name="Google Shape;29;p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30" name="Google Shape;30;p3"/>
          <p:cNvSpPr/>
          <p:nvPr/>
        </p:nvSpPr>
        <p:spPr>
          <a:xfrm>
            <a:off x="5607562" y="3311151"/>
            <a:ext cx="2823300" cy="28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819656" y="0"/>
            <a:ext cx="4607700" cy="460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a:off x="7223375" y="2139526"/>
            <a:ext cx="1207353" cy="324548"/>
            <a:chOff x="4572000" y="214951"/>
            <a:chExt cx="1207353" cy="324548"/>
          </a:xfrm>
        </p:grpSpPr>
        <p:sp>
          <p:nvSpPr>
            <p:cNvPr id="33" name="Google Shape;33;p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4" name="Google Shape;34;p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227" name="Shape 227"/>
        <p:cNvGrpSpPr/>
        <p:nvPr/>
      </p:nvGrpSpPr>
      <p:grpSpPr>
        <a:xfrm>
          <a:off x="0" y="0"/>
          <a:ext cx="0" cy="0"/>
          <a:chOff x="0" y="0"/>
          <a:chExt cx="0" cy="0"/>
        </a:xfrm>
      </p:grpSpPr>
      <p:sp>
        <p:nvSpPr>
          <p:cNvPr id="228" name="Google Shape;228;p21"/>
          <p:cNvSpPr/>
          <p:nvPr/>
        </p:nvSpPr>
        <p:spPr>
          <a:xfrm>
            <a:off x="1848325" y="-147700"/>
            <a:ext cx="5438400" cy="543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1" type="subTitle"/>
          </p:nvPr>
        </p:nvSpPr>
        <p:spPr>
          <a:xfrm>
            <a:off x="2638025" y="3404001"/>
            <a:ext cx="3858900" cy="369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Montserrat ExtraBold"/>
              <a:buNone/>
              <a:defRPr b="1"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1"/>
          <p:cNvSpPr txBox="1"/>
          <p:nvPr>
            <p:ph type="title"/>
          </p:nvPr>
        </p:nvSpPr>
        <p:spPr>
          <a:xfrm>
            <a:off x="2159925" y="1370200"/>
            <a:ext cx="4824000" cy="1948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atin typeface="Open Sans"/>
                <a:ea typeface="Open Sans"/>
                <a:cs typeface="Open Sans"/>
                <a:sym typeface="Open Sans"/>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31" name="Google Shape;231;p21"/>
          <p:cNvSpPr/>
          <p:nvPr/>
        </p:nvSpPr>
        <p:spPr>
          <a:xfrm>
            <a:off x="-1310275" y="2571750"/>
            <a:ext cx="2023500" cy="20241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1"/>
          <p:cNvGrpSpPr/>
          <p:nvPr/>
        </p:nvGrpSpPr>
        <p:grpSpPr>
          <a:xfrm rot="5400000">
            <a:off x="-52738" y="441401"/>
            <a:ext cx="1207353" cy="324548"/>
            <a:chOff x="4572000" y="214951"/>
            <a:chExt cx="1207353" cy="324548"/>
          </a:xfrm>
        </p:grpSpPr>
        <p:sp>
          <p:nvSpPr>
            <p:cNvPr id="233" name="Google Shape;233;p21"/>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34" name="Google Shape;234;p21"/>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grpSp>
        <p:nvGrpSpPr>
          <p:cNvPr id="235" name="Google Shape;235;p21"/>
          <p:cNvGrpSpPr/>
          <p:nvPr/>
        </p:nvGrpSpPr>
        <p:grpSpPr>
          <a:xfrm>
            <a:off x="7934713" y="4595801"/>
            <a:ext cx="1207353" cy="324548"/>
            <a:chOff x="4572000" y="214951"/>
            <a:chExt cx="1207353" cy="324548"/>
          </a:xfrm>
        </p:grpSpPr>
        <p:sp>
          <p:nvSpPr>
            <p:cNvPr id="236" name="Google Shape;236;p21"/>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37" name="Google Shape;237;p21"/>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238" name="Google Shape;238;p21"/>
          <p:cNvSpPr/>
          <p:nvPr/>
        </p:nvSpPr>
        <p:spPr>
          <a:xfrm>
            <a:off x="8421825" y="539500"/>
            <a:ext cx="2023500" cy="2024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chemeClr val="accent1"/>
        </a:solidFill>
      </p:bgPr>
    </p:bg>
    <p:spTree>
      <p:nvGrpSpPr>
        <p:cNvPr id="239" name="Shape 239"/>
        <p:cNvGrpSpPr/>
        <p:nvPr/>
      </p:nvGrpSpPr>
      <p:grpSpPr>
        <a:xfrm>
          <a:off x="0" y="0"/>
          <a:ext cx="0" cy="0"/>
          <a:chOff x="0" y="0"/>
          <a:chExt cx="0" cy="0"/>
        </a:xfrm>
      </p:grpSpPr>
      <p:sp>
        <p:nvSpPr>
          <p:cNvPr id="240" name="Google Shape;240;p22"/>
          <p:cNvSpPr txBox="1"/>
          <p:nvPr>
            <p:ph idx="1" type="body"/>
          </p:nvPr>
        </p:nvSpPr>
        <p:spPr>
          <a:xfrm>
            <a:off x="713225" y="1122000"/>
            <a:ext cx="7717500" cy="34470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Clr>
                <a:schemeClr val="dk1"/>
              </a:buClr>
              <a:buSzPts val="1200"/>
              <a:buChar char="●"/>
              <a:defRPr sz="1400">
                <a:solidFill>
                  <a:schemeClr val="dk1"/>
                </a:solidFill>
                <a:latin typeface="Open Sans"/>
                <a:ea typeface="Open Sans"/>
                <a:cs typeface="Open Sans"/>
                <a:sym typeface="Open Sans"/>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0"/>
              </a:spcBef>
              <a:spcAft>
                <a:spcPts val="0"/>
              </a:spcAft>
              <a:buClr>
                <a:schemeClr val="dk1"/>
              </a:buClr>
              <a:buSzPts val="1200"/>
              <a:buChar char="■"/>
              <a:defRPr sz="1200">
                <a:solidFill>
                  <a:schemeClr val="dk1"/>
                </a:solidFill>
              </a:defRPr>
            </a:lvl3pPr>
            <a:lvl4pPr indent="-304800" lvl="3" marL="1828800" rtl="0">
              <a:spcBef>
                <a:spcPts val="0"/>
              </a:spcBef>
              <a:spcAft>
                <a:spcPts val="0"/>
              </a:spcAft>
              <a:buClr>
                <a:schemeClr val="dk1"/>
              </a:buClr>
              <a:buSzPts val="1200"/>
              <a:buChar char="●"/>
              <a:defRPr sz="1200">
                <a:solidFill>
                  <a:schemeClr val="dk1"/>
                </a:solidFill>
              </a:defRPr>
            </a:lvl4pPr>
            <a:lvl5pPr indent="-304800" lvl="4" marL="2286000" rtl="0">
              <a:spcBef>
                <a:spcPts val="0"/>
              </a:spcBef>
              <a:spcAft>
                <a:spcPts val="0"/>
              </a:spcAft>
              <a:buClr>
                <a:schemeClr val="dk1"/>
              </a:buClr>
              <a:buSzPts val="1200"/>
              <a:buChar char="○"/>
              <a:defRPr sz="1200">
                <a:solidFill>
                  <a:schemeClr val="dk1"/>
                </a:solidFill>
              </a:defRPr>
            </a:lvl5pPr>
            <a:lvl6pPr indent="-304800" lvl="5" marL="2743200" rtl="0">
              <a:spcBef>
                <a:spcPts val="0"/>
              </a:spcBef>
              <a:spcAft>
                <a:spcPts val="0"/>
              </a:spcAft>
              <a:buClr>
                <a:schemeClr val="dk1"/>
              </a:buClr>
              <a:buSzPts val="1200"/>
              <a:buChar char="■"/>
              <a:defRPr sz="1200">
                <a:solidFill>
                  <a:schemeClr val="dk1"/>
                </a:solidFill>
              </a:defRPr>
            </a:lvl6pPr>
            <a:lvl7pPr indent="-304800" lvl="6" marL="3200400" rtl="0">
              <a:spcBef>
                <a:spcPts val="0"/>
              </a:spcBef>
              <a:spcAft>
                <a:spcPts val="0"/>
              </a:spcAft>
              <a:buClr>
                <a:schemeClr val="dk1"/>
              </a:buClr>
              <a:buSzPts val="1200"/>
              <a:buChar char="●"/>
              <a:defRPr sz="1200">
                <a:solidFill>
                  <a:schemeClr val="dk1"/>
                </a:solidFill>
              </a:defRPr>
            </a:lvl7pPr>
            <a:lvl8pPr indent="-304800" lvl="7" marL="3657600" rtl="0">
              <a:spcBef>
                <a:spcPts val="0"/>
              </a:spcBef>
              <a:spcAft>
                <a:spcPts val="0"/>
              </a:spcAft>
              <a:buClr>
                <a:schemeClr val="dk1"/>
              </a:buClr>
              <a:buSzPts val="1200"/>
              <a:buChar char="○"/>
              <a:defRPr sz="1200">
                <a:solidFill>
                  <a:schemeClr val="dk1"/>
                </a:solidFill>
              </a:defRPr>
            </a:lvl8pPr>
            <a:lvl9pPr indent="-304800" lvl="8" marL="4114800" rtl="0">
              <a:spcBef>
                <a:spcPts val="0"/>
              </a:spcBef>
              <a:spcAft>
                <a:spcPts val="0"/>
              </a:spcAft>
              <a:buClr>
                <a:schemeClr val="dk1"/>
              </a:buClr>
              <a:buSzPts val="1200"/>
              <a:buChar char="■"/>
              <a:defRPr sz="1200">
                <a:solidFill>
                  <a:schemeClr val="dk1"/>
                </a:solidFill>
              </a:defRPr>
            </a:lvl9pPr>
          </a:lstStyle>
          <a:p/>
        </p:txBody>
      </p:sp>
      <p:sp>
        <p:nvSpPr>
          <p:cNvPr id="241" name="Google Shape;241;p22"/>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800"/>
              <a:buNone/>
              <a:defRPr b="1">
                <a:latin typeface="Open Sans"/>
                <a:ea typeface="Open Sans"/>
                <a:cs typeface="Open Sans"/>
                <a:sym typeface="Open Sans"/>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grpSp>
        <p:nvGrpSpPr>
          <p:cNvPr id="242" name="Google Shape;242;p22"/>
          <p:cNvGrpSpPr/>
          <p:nvPr/>
        </p:nvGrpSpPr>
        <p:grpSpPr>
          <a:xfrm rot="10800000">
            <a:off x="8430735" y="74391"/>
            <a:ext cx="623783" cy="1215160"/>
            <a:chOff x="713225" y="-362087"/>
            <a:chExt cx="925632" cy="1803175"/>
          </a:xfrm>
        </p:grpSpPr>
        <p:sp>
          <p:nvSpPr>
            <p:cNvPr id="243" name="Google Shape;243;p22"/>
            <p:cNvSpPr/>
            <p:nvPr/>
          </p:nvSpPr>
          <p:spPr>
            <a:xfrm>
              <a:off x="1589955" y="-362087"/>
              <a:ext cx="48902" cy="48902"/>
            </a:xfrm>
            <a:custGeom>
              <a:rect b="b" l="l" r="r" t="t"/>
              <a:pathLst>
                <a:path extrusionOk="0" h="601" w="601">
                  <a:moveTo>
                    <a:pt x="242" y="0"/>
                  </a:moveTo>
                  <a:lnTo>
                    <a:pt x="184" y="20"/>
                  </a:lnTo>
                  <a:lnTo>
                    <a:pt x="136" y="49"/>
                  </a:lnTo>
                  <a:lnTo>
                    <a:pt x="88" y="88"/>
                  </a:lnTo>
                  <a:lnTo>
                    <a:pt x="58" y="136"/>
                  </a:lnTo>
                  <a:lnTo>
                    <a:pt x="29" y="184"/>
                  </a:lnTo>
                  <a:lnTo>
                    <a:pt x="10" y="242"/>
                  </a:lnTo>
                  <a:lnTo>
                    <a:pt x="0" y="301"/>
                  </a:lnTo>
                  <a:lnTo>
                    <a:pt x="10" y="359"/>
                  </a:lnTo>
                  <a:lnTo>
                    <a:pt x="29" y="417"/>
                  </a:lnTo>
                  <a:lnTo>
                    <a:pt x="58" y="465"/>
                  </a:lnTo>
                  <a:lnTo>
                    <a:pt x="88" y="513"/>
                  </a:lnTo>
                  <a:lnTo>
                    <a:pt x="136" y="552"/>
                  </a:lnTo>
                  <a:lnTo>
                    <a:pt x="184" y="581"/>
                  </a:lnTo>
                  <a:lnTo>
                    <a:pt x="242" y="591"/>
                  </a:lnTo>
                  <a:lnTo>
                    <a:pt x="301" y="601"/>
                  </a:lnTo>
                  <a:lnTo>
                    <a:pt x="368" y="591"/>
                  </a:lnTo>
                  <a:lnTo>
                    <a:pt x="417" y="581"/>
                  </a:lnTo>
                  <a:lnTo>
                    <a:pt x="475" y="552"/>
                  </a:lnTo>
                  <a:lnTo>
                    <a:pt x="513" y="513"/>
                  </a:lnTo>
                  <a:lnTo>
                    <a:pt x="552" y="465"/>
                  </a:lnTo>
                  <a:lnTo>
                    <a:pt x="581" y="417"/>
                  </a:lnTo>
                  <a:lnTo>
                    <a:pt x="601" y="359"/>
                  </a:lnTo>
                  <a:lnTo>
                    <a:pt x="601" y="301"/>
                  </a:lnTo>
                  <a:lnTo>
                    <a:pt x="601" y="242"/>
                  </a:lnTo>
                  <a:lnTo>
                    <a:pt x="581" y="184"/>
                  </a:lnTo>
                  <a:lnTo>
                    <a:pt x="552" y="136"/>
                  </a:lnTo>
                  <a:lnTo>
                    <a:pt x="513" y="88"/>
                  </a:lnTo>
                  <a:lnTo>
                    <a:pt x="475" y="49"/>
                  </a:lnTo>
                  <a:lnTo>
                    <a:pt x="417" y="20"/>
                  </a:lnTo>
                  <a:lnTo>
                    <a:pt x="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1589955" y="-69817"/>
              <a:ext cx="48902" cy="48902"/>
            </a:xfrm>
            <a:custGeom>
              <a:rect b="b" l="l" r="r" t="t"/>
              <a:pathLst>
                <a:path extrusionOk="0" h="601" w="601">
                  <a:moveTo>
                    <a:pt x="301" y="0"/>
                  </a:moveTo>
                  <a:lnTo>
                    <a:pt x="242" y="10"/>
                  </a:lnTo>
                  <a:lnTo>
                    <a:pt x="184" y="19"/>
                  </a:lnTo>
                  <a:lnTo>
                    <a:pt x="136" y="49"/>
                  </a:lnTo>
                  <a:lnTo>
                    <a:pt x="88" y="87"/>
                  </a:lnTo>
                  <a:lnTo>
                    <a:pt x="58" y="136"/>
                  </a:lnTo>
                  <a:lnTo>
                    <a:pt x="29" y="184"/>
                  </a:lnTo>
                  <a:lnTo>
                    <a:pt x="10" y="242"/>
                  </a:lnTo>
                  <a:lnTo>
                    <a:pt x="0" y="300"/>
                  </a:lnTo>
                  <a:lnTo>
                    <a:pt x="10" y="358"/>
                  </a:lnTo>
                  <a:lnTo>
                    <a:pt x="29" y="416"/>
                  </a:lnTo>
                  <a:lnTo>
                    <a:pt x="58" y="465"/>
                  </a:lnTo>
                  <a:lnTo>
                    <a:pt x="88" y="513"/>
                  </a:lnTo>
                  <a:lnTo>
                    <a:pt x="136" y="552"/>
                  </a:lnTo>
                  <a:lnTo>
                    <a:pt x="184" y="581"/>
                  </a:lnTo>
                  <a:lnTo>
                    <a:pt x="242" y="600"/>
                  </a:lnTo>
                  <a:lnTo>
                    <a:pt x="368" y="600"/>
                  </a:lnTo>
                  <a:lnTo>
                    <a:pt x="417" y="581"/>
                  </a:lnTo>
                  <a:lnTo>
                    <a:pt x="475" y="552"/>
                  </a:lnTo>
                  <a:lnTo>
                    <a:pt x="513" y="513"/>
                  </a:lnTo>
                  <a:lnTo>
                    <a:pt x="552" y="465"/>
                  </a:lnTo>
                  <a:lnTo>
                    <a:pt x="581" y="416"/>
                  </a:lnTo>
                  <a:lnTo>
                    <a:pt x="601" y="358"/>
                  </a:lnTo>
                  <a:lnTo>
                    <a:pt x="601" y="300"/>
                  </a:lnTo>
                  <a:lnTo>
                    <a:pt x="601" y="242"/>
                  </a:lnTo>
                  <a:lnTo>
                    <a:pt x="581" y="184"/>
                  </a:lnTo>
                  <a:lnTo>
                    <a:pt x="552" y="136"/>
                  </a:lnTo>
                  <a:lnTo>
                    <a:pt x="513" y="87"/>
                  </a:lnTo>
                  <a:lnTo>
                    <a:pt x="475" y="49"/>
                  </a:lnTo>
                  <a:lnTo>
                    <a:pt x="417" y="19"/>
                  </a:lnTo>
                  <a:lnTo>
                    <a:pt x="368"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1589955" y="222372"/>
              <a:ext cx="48902" cy="48983"/>
            </a:xfrm>
            <a:custGeom>
              <a:rect b="b" l="l" r="r" t="t"/>
              <a:pathLst>
                <a:path extrusionOk="0" h="602" w="601">
                  <a:moveTo>
                    <a:pt x="301" y="1"/>
                  </a:moveTo>
                  <a:lnTo>
                    <a:pt x="242" y="11"/>
                  </a:lnTo>
                  <a:lnTo>
                    <a:pt x="184" y="30"/>
                  </a:lnTo>
                  <a:lnTo>
                    <a:pt x="136" y="49"/>
                  </a:lnTo>
                  <a:lnTo>
                    <a:pt x="88" y="88"/>
                  </a:lnTo>
                  <a:lnTo>
                    <a:pt x="58" y="136"/>
                  </a:lnTo>
                  <a:lnTo>
                    <a:pt x="29" y="185"/>
                  </a:lnTo>
                  <a:lnTo>
                    <a:pt x="10" y="243"/>
                  </a:lnTo>
                  <a:lnTo>
                    <a:pt x="0" y="301"/>
                  </a:lnTo>
                  <a:lnTo>
                    <a:pt x="10" y="359"/>
                  </a:lnTo>
                  <a:lnTo>
                    <a:pt x="29" y="417"/>
                  </a:lnTo>
                  <a:lnTo>
                    <a:pt x="58" y="475"/>
                  </a:lnTo>
                  <a:lnTo>
                    <a:pt x="88" y="514"/>
                  </a:lnTo>
                  <a:lnTo>
                    <a:pt x="136" y="553"/>
                  </a:lnTo>
                  <a:lnTo>
                    <a:pt x="184" y="582"/>
                  </a:lnTo>
                  <a:lnTo>
                    <a:pt x="242" y="601"/>
                  </a:lnTo>
                  <a:lnTo>
                    <a:pt x="368" y="601"/>
                  </a:lnTo>
                  <a:lnTo>
                    <a:pt x="417" y="582"/>
                  </a:lnTo>
                  <a:lnTo>
                    <a:pt x="475" y="553"/>
                  </a:lnTo>
                  <a:lnTo>
                    <a:pt x="513" y="514"/>
                  </a:lnTo>
                  <a:lnTo>
                    <a:pt x="552" y="475"/>
                  </a:lnTo>
                  <a:lnTo>
                    <a:pt x="581" y="417"/>
                  </a:lnTo>
                  <a:lnTo>
                    <a:pt x="601" y="359"/>
                  </a:lnTo>
                  <a:lnTo>
                    <a:pt x="601" y="301"/>
                  </a:lnTo>
                  <a:lnTo>
                    <a:pt x="601" y="243"/>
                  </a:lnTo>
                  <a:lnTo>
                    <a:pt x="581" y="185"/>
                  </a:lnTo>
                  <a:lnTo>
                    <a:pt x="552" y="136"/>
                  </a:lnTo>
                  <a:lnTo>
                    <a:pt x="513" y="88"/>
                  </a:lnTo>
                  <a:lnTo>
                    <a:pt x="475" y="49"/>
                  </a:lnTo>
                  <a:lnTo>
                    <a:pt x="417" y="30"/>
                  </a:lnTo>
                  <a:lnTo>
                    <a:pt x="368" y="11"/>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1589955" y="514642"/>
              <a:ext cx="48902" cy="48902"/>
            </a:xfrm>
            <a:custGeom>
              <a:rect b="b" l="l" r="r" t="t"/>
              <a:pathLst>
                <a:path extrusionOk="0" h="601" w="601">
                  <a:moveTo>
                    <a:pt x="301" y="1"/>
                  </a:moveTo>
                  <a:lnTo>
                    <a:pt x="242" y="10"/>
                  </a:lnTo>
                  <a:lnTo>
                    <a:pt x="184" y="30"/>
                  </a:lnTo>
                  <a:lnTo>
                    <a:pt x="136" y="59"/>
                  </a:lnTo>
                  <a:lnTo>
                    <a:pt x="88" y="88"/>
                  </a:lnTo>
                  <a:lnTo>
                    <a:pt x="58" y="136"/>
                  </a:lnTo>
                  <a:lnTo>
                    <a:pt x="29" y="185"/>
                  </a:lnTo>
                  <a:lnTo>
                    <a:pt x="10" y="243"/>
                  </a:lnTo>
                  <a:lnTo>
                    <a:pt x="0" y="301"/>
                  </a:lnTo>
                  <a:lnTo>
                    <a:pt x="10" y="368"/>
                  </a:lnTo>
                  <a:lnTo>
                    <a:pt x="29" y="417"/>
                  </a:lnTo>
                  <a:lnTo>
                    <a:pt x="58" y="475"/>
                  </a:lnTo>
                  <a:lnTo>
                    <a:pt x="88" y="514"/>
                  </a:lnTo>
                  <a:lnTo>
                    <a:pt x="136" y="552"/>
                  </a:lnTo>
                  <a:lnTo>
                    <a:pt x="184" y="581"/>
                  </a:lnTo>
                  <a:lnTo>
                    <a:pt x="242" y="601"/>
                  </a:lnTo>
                  <a:lnTo>
                    <a:pt x="368" y="601"/>
                  </a:lnTo>
                  <a:lnTo>
                    <a:pt x="417" y="581"/>
                  </a:lnTo>
                  <a:lnTo>
                    <a:pt x="475" y="552"/>
                  </a:lnTo>
                  <a:lnTo>
                    <a:pt x="513" y="514"/>
                  </a:lnTo>
                  <a:lnTo>
                    <a:pt x="552" y="475"/>
                  </a:lnTo>
                  <a:lnTo>
                    <a:pt x="581" y="417"/>
                  </a:lnTo>
                  <a:lnTo>
                    <a:pt x="601" y="368"/>
                  </a:lnTo>
                  <a:lnTo>
                    <a:pt x="601" y="301"/>
                  </a:lnTo>
                  <a:lnTo>
                    <a:pt x="601" y="243"/>
                  </a:lnTo>
                  <a:lnTo>
                    <a:pt x="581" y="185"/>
                  </a:lnTo>
                  <a:lnTo>
                    <a:pt x="552" y="136"/>
                  </a:lnTo>
                  <a:lnTo>
                    <a:pt x="513" y="88"/>
                  </a:lnTo>
                  <a:lnTo>
                    <a:pt x="475" y="59"/>
                  </a:lnTo>
                  <a:lnTo>
                    <a:pt x="417" y="30"/>
                  </a:lnTo>
                  <a:lnTo>
                    <a:pt x="368" y="10"/>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1589955" y="806913"/>
              <a:ext cx="48902" cy="49716"/>
            </a:xfrm>
            <a:custGeom>
              <a:rect b="b" l="l" r="r" t="t"/>
              <a:pathLst>
                <a:path extrusionOk="0" h="611" w="601">
                  <a:moveTo>
                    <a:pt x="301" y="0"/>
                  </a:moveTo>
                  <a:lnTo>
                    <a:pt x="242" y="10"/>
                  </a:lnTo>
                  <a:lnTo>
                    <a:pt x="184" y="29"/>
                  </a:lnTo>
                  <a:lnTo>
                    <a:pt x="136" y="58"/>
                  </a:lnTo>
                  <a:lnTo>
                    <a:pt x="88" y="87"/>
                  </a:lnTo>
                  <a:lnTo>
                    <a:pt x="58" y="136"/>
                  </a:lnTo>
                  <a:lnTo>
                    <a:pt x="29" y="184"/>
                  </a:lnTo>
                  <a:lnTo>
                    <a:pt x="10" y="242"/>
                  </a:lnTo>
                  <a:lnTo>
                    <a:pt x="0" y="300"/>
                  </a:lnTo>
                  <a:lnTo>
                    <a:pt x="10" y="368"/>
                  </a:lnTo>
                  <a:lnTo>
                    <a:pt x="29" y="426"/>
                  </a:lnTo>
                  <a:lnTo>
                    <a:pt x="58" y="475"/>
                  </a:lnTo>
                  <a:lnTo>
                    <a:pt x="88" y="513"/>
                  </a:lnTo>
                  <a:lnTo>
                    <a:pt x="136" y="552"/>
                  </a:lnTo>
                  <a:lnTo>
                    <a:pt x="184" y="581"/>
                  </a:lnTo>
                  <a:lnTo>
                    <a:pt x="242" y="601"/>
                  </a:lnTo>
                  <a:lnTo>
                    <a:pt x="301" y="610"/>
                  </a:lnTo>
                  <a:lnTo>
                    <a:pt x="368" y="601"/>
                  </a:lnTo>
                  <a:lnTo>
                    <a:pt x="417" y="581"/>
                  </a:lnTo>
                  <a:lnTo>
                    <a:pt x="475" y="552"/>
                  </a:lnTo>
                  <a:lnTo>
                    <a:pt x="513" y="513"/>
                  </a:lnTo>
                  <a:lnTo>
                    <a:pt x="552" y="475"/>
                  </a:lnTo>
                  <a:lnTo>
                    <a:pt x="581" y="426"/>
                  </a:lnTo>
                  <a:lnTo>
                    <a:pt x="601" y="368"/>
                  </a:lnTo>
                  <a:lnTo>
                    <a:pt x="601" y="300"/>
                  </a:lnTo>
                  <a:lnTo>
                    <a:pt x="601" y="242"/>
                  </a:lnTo>
                  <a:lnTo>
                    <a:pt x="581" y="184"/>
                  </a:lnTo>
                  <a:lnTo>
                    <a:pt x="552" y="136"/>
                  </a:lnTo>
                  <a:lnTo>
                    <a:pt x="513" y="87"/>
                  </a:lnTo>
                  <a:lnTo>
                    <a:pt x="475" y="58"/>
                  </a:lnTo>
                  <a:lnTo>
                    <a:pt x="417" y="29"/>
                  </a:lnTo>
                  <a:lnTo>
                    <a:pt x="368"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589955" y="1099183"/>
              <a:ext cx="48902" cy="49634"/>
            </a:xfrm>
            <a:custGeom>
              <a:rect b="b" l="l" r="r" t="t"/>
              <a:pathLst>
                <a:path extrusionOk="0" h="610" w="601">
                  <a:moveTo>
                    <a:pt x="301" y="0"/>
                  </a:moveTo>
                  <a:lnTo>
                    <a:pt x="242" y="10"/>
                  </a:lnTo>
                  <a:lnTo>
                    <a:pt x="184" y="29"/>
                  </a:lnTo>
                  <a:lnTo>
                    <a:pt x="136" y="58"/>
                  </a:lnTo>
                  <a:lnTo>
                    <a:pt x="88" y="97"/>
                  </a:lnTo>
                  <a:lnTo>
                    <a:pt x="58" y="136"/>
                  </a:lnTo>
                  <a:lnTo>
                    <a:pt x="29" y="184"/>
                  </a:lnTo>
                  <a:lnTo>
                    <a:pt x="10" y="242"/>
                  </a:lnTo>
                  <a:lnTo>
                    <a:pt x="0" y="310"/>
                  </a:lnTo>
                  <a:lnTo>
                    <a:pt x="10" y="368"/>
                  </a:lnTo>
                  <a:lnTo>
                    <a:pt x="29" y="426"/>
                  </a:lnTo>
                  <a:lnTo>
                    <a:pt x="58" y="474"/>
                  </a:lnTo>
                  <a:lnTo>
                    <a:pt x="88" y="523"/>
                  </a:lnTo>
                  <a:lnTo>
                    <a:pt x="136" y="552"/>
                  </a:lnTo>
                  <a:lnTo>
                    <a:pt x="184" y="581"/>
                  </a:lnTo>
                  <a:lnTo>
                    <a:pt x="242" y="600"/>
                  </a:lnTo>
                  <a:lnTo>
                    <a:pt x="301" y="610"/>
                  </a:lnTo>
                  <a:lnTo>
                    <a:pt x="368" y="600"/>
                  </a:lnTo>
                  <a:lnTo>
                    <a:pt x="417" y="581"/>
                  </a:lnTo>
                  <a:lnTo>
                    <a:pt x="475" y="552"/>
                  </a:lnTo>
                  <a:lnTo>
                    <a:pt x="513" y="523"/>
                  </a:lnTo>
                  <a:lnTo>
                    <a:pt x="552" y="474"/>
                  </a:lnTo>
                  <a:lnTo>
                    <a:pt x="581" y="426"/>
                  </a:lnTo>
                  <a:lnTo>
                    <a:pt x="601" y="368"/>
                  </a:lnTo>
                  <a:lnTo>
                    <a:pt x="601" y="310"/>
                  </a:lnTo>
                  <a:lnTo>
                    <a:pt x="601" y="242"/>
                  </a:lnTo>
                  <a:lnTo>
                    <a:pt x="581" y="184"/>
                  </a:lnTo>
                  <a:lnTo>
                    <a:pt x="552" y="136"/>
                  </a:lnTo>
                  <a:lnTo>
                    <a:pt x="513" y="97"/>
                  </a:lnTo>
                  <a:lnTo>
                    <a:pt x="475" y="58"/>
                  </a:lnTo>
                  <a:lnTo>
                    <a:pt x="417" y="29"/>
                  </a:lnTo>
                  <a:lnTo>
                    <a:pt x="368"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1589955" y="1392186"/>
              <a:ext cx="48902" cy="48902"/>
            </a:xfrm>
            <a:custGeom>
              <a:rect b="b" l="l" r="r" t="t"/>
              <a:pathLst>
                <a:path extrusionOk="0" h="601" w="601">
                  <a:moveTo>
                    <a:pt x="242" y="0"/>
                  </a:moveTo>
                  <a:lnTo>
                    <a:pt x="184" y="20"/>
                  </a:lnTo>
                  <a:lnTo>
                    <a:pt x="136" y="49"/>
                  </a:lnTo>
                  <a:lnTo>
                    <a:pt x="88" y="88"/>
                  </a:lnTo>
                  <a:lnTo>
                    <a:pt x="58" y="126"/>
                  </a:lnTo>
                  <a:lnTo>
                    <a:pt x="29" y="184"/>
                  </a:lnTo>
                  <a:lnTo>
                    <a:pt x="10" y="233"/>
                  </a:lnTo>
                  <a:lnTo>
                    <a:pt x="0" y="301"/>
                  </a:lnTo>
                  <a:lnTo>
                    <a:pt x="10" y="359"/>
                  </a:lnTo>
                  <a:lnTo>
                    <a:pt x="29" y="417"/>
                  </a:lnTo>
                  <a:lnTo>
                    <a:pt x="58" y="465"/>
                  </a:lnTo>
                  <a:lnTo>
                    <a:pt x="88" y="514"/>
                  </a:lnTo>
                  <a:lnTo>
                    <a:pt x="136" y="552"/>
                  </a:lnTo>
                  <a:lnTo>
                    <a:pt x="184" y="572"/>
                  </a:lnTo>
                  <a:lnTo>
                    <a:pt x="242" y="591"/>
                  </a:lnTo>
                  <a:lnTo>
                    <a:pt x="301" y="601"/>
                  </a:lnTo>
                  <a:lnTo>
                    <a:pt x="368" y="591"/>
                  </a:lnTo>
                  <a:lnTo>
                    <a:pt x="417" y="572"/>
                  </a:lnTo>
                  <a:lnTo>
                    <a:pt x="475" y="552"/>
                  </a:lnTo>
                  <a:lnTo>
                    <a:pt x="513" y="514"/>
                  </a:lnTo>
                  <a:lnTo>
                    <a:pt x="552" y="465"/>
                  </a:lnTo>
                  <a:lnTo>
                    <a:pt x="581" y="417"/>
                  </a:lnTo>
                  <a:lnTo>
                    <a:pt x="601" y="359"/>
                  </a:lnTo>
                  <a:lnTo>
                    <a:pt x="601" y="301"/>
                  </a:lnTo>
                  <a:lnTo>
                    <a:pt x="601" y="233"/>
                  </a:lnTo>
                  <a:lnTo>
                    <a:pt x="581" y="184"/>
                  </a:lnTo>
                  <a:lnTo>
                    <a:pt x="552" y="126"/>
                  </a:lnTo>
                  <a:lnTo>
                    <a:pt x="513" y="88"/>
                  </a:lnTo>
                  <a:lnTo>
                    <a:pt x="475" y="49"/>
                  </a:lnTo>
                  <a:lnTo>
                    <a:pt x="417" y="20"/>
                  </a:lnTo>
                  <a:lnTo>
                    <a:pt x="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1297684" y="-362087"/>
              <a:ext cx="48902" cy="48902"/>
            </a:xfrm>
            <a:custGeom>
              <a:rect b="b" l="l" r="r" t="t"/>
              <a:pathLst>
                <a:path extrusionOk="0" h="601" w="601">
                  <a:moveTo>
                    <a:pt x="243" y="0"/>
                  </a:moveTo>
                  <a:lnTo>
                    <a:pt x="185" y="20"/>
                  </a:lnTo>
                  <a:lnTo>
                    <a:pt x="136" y="49"/>
                  </a:lnTo>
                  <a:lnTo>
                    <a:pt x="88" y="88"/>
                  </a:lnTo>
                  <a:lnTo>
                    <a:pt x="49" y="136"/>
                  </a:lnTo>
                  <a:lnTo>
                    <a:pt x="30" y="184"/>
                  </a:lnTo>
                  <a:lnTo>
                    <a:pt x="10" y="242"/>
                  </a:lnTo>
                  <a:lnTo>
                    <a:pt x="1" y="301"/>
                  </a:lnTo>
                  <a:lnTo>
                    <a:pt x="10" y="359"/>
                  </a:lnTo>
                  <a:lnTo>
                    <a:pt x="30" y="417"/>
                  </a:lnTo>
                  <a:lnTo>
                    <a:pt x="49" y="465"/>
                  </a:lnTo>
                  <a:lnTo>
                    <a:pt x="88" y="513"/>
                  </a:lnTo>
                  <a:lnTo>
                    <a:pt x="136" y="552"/>
                  </a:lnTo>
                  <a:lnTo>
                    <a:pt x="185" y="581"/>
                  </a:lnTo>
                  <a:lnTo>
                    <a:pt x="243" y="591"/>
                  </a:lnTo>
                  <a:lnTo>
                    <a:pt x="301" y="601"/>
                  </a:lnTo>
                  <a:lnTo>
                    <a:pt x="359" y="591"/>
                  </a:lnTo>
                  <a:lnTo>
                    <a:pt x="417" y="581"/>
                  </a:lnTo>
                  <a:lnTo>
                    <a:pt x="475" y="552"/>
                  </a:lnTo>
                  <a:lnTo>
                    <a:pt x="514" y="513"/>
                  </a:lnTo>
                  <a:lnTo>
                    <a:pt x="552" y="465"/>
                  </a:lnTo>
                  <a:lnTo>
                    <a:pt x="582" y="417"/>
                  </a:lnTo>
                  <a:lnTo>
                    <a:pt x="601" y="359"/>
                  </a:lnTo>
                  <a:lnTo>
                    <a:pt x="601" y="301"/>
                  </a:lnTo>
                  <a:lnTo>
                    <a:pt x="601" y="242"/>
                  </a:lnTo>
                  <a:lnTo>
                    <a:pt x="582" y="184"/>
                  </a:lnTo>
                  <a:lnTo>
                    <a:pt x="552" y="136"/>
                  </a:lnTo>
                  <a:lnTo>
                    <a:pt x="514" y="88"/>
                  </a:lnTo>
                  <a:lnTo>
                    <a:pt x="475" y="49"/>
                  </a:lnTo>
                  <a:lnTo>
                    <a:pt x="417" y="20"/>
                  </a:lnTo>
                  <a:lnTo>
                    <a:pt x="3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1297684" y="-69817"/>
              <a:ext cx="48902" cy="48902"/>
            </a:xfrm>
            <a:custGeom>
              <a:rect b="b" l="l" r="r" t="t"/>
              <a:pathLst>
                <a:path extrusionOk="0" h="601" w="601">
                  <a:moveTo>
                    <a:pt x="301" y="0"/>
                  </a:moveTo>
                  <a:lnTo>
                    <a:pt x="243" y="10"/>
                  </a:lnTo>
                  <a:lnTo>
                    <a:pt x="185" y="19"/>
                  </a:lnTo>
                  <a:lnTo>
                    <a:pt x="136" y="49"/>
                  </a:lnTo>
                  <a:lnTo>
                    <a:pt x="88" y="87"/>
                  </a:lnTo>
                  <a:lnTo>
                    <a:pt x="49" y="136"/>
                  </a:lnTo>
                  <a:lnTo>
                    <a:pt x="30" y="184"/>
                  </a:lnTo>
                  <a:lnTo>
                    <a:pt x="10" y="242"/>
                  </a:lnTo>
                  <a:lnTo>
                    <a:pt x="1" y="300"/>
                  </a:lnTo>
                  <a:lnTo>
                    <a:pt x="10" y="358"/>
                  </a:lnTo>
                  <a:lnTo>
                    <a:pt x="30" y="416"/>
                  </a:lnTo>
                  <a:lnTo>
                    <a:pt x="49" y="465"/>
                  </a:lnTo>
                  <a:lnTo>
                    <a:pt x="88" y="513"/>
                  </a:lnTo>
                  <a:lnTo>
                    <a:pt x="136" y="552"/>
                  </a:lnTo>
                  <a:lnTo>
                    <a:pt x="185" y="581"/>
                  </a:lnTo>
                  <a:lnTo>
                    <a:pt x="243" y="600"/>
                  </a:lnTo>
                  <a:lnTo>
                    <a:pt x="359" y="600"/>
                  </a:lnTo>
                  <a:lnTo>
                    <a:pt x="417" y="581"/>
                  </a:lnTo>
                  <a:lnTo>
                    <a:pt x="475" y="552"/>
                  </a:lnTo>
                  <a:lnTo>
                    <a:pt x="514" y="513"/>
                  </a:lnTo>
                  <a:lnTo>
                    <a:pt x="552" y="465"/>
                  </a:lnTo>
                  <a:lnTo>
                    <a:pt x="582" y="416"/>
                  </a:lnTo>
                  <a:lnTo>
                    <a:pt x="601" y="358"/>
                  </a:lnTo>
                  <a:lnTo>
                    <a:pt x="601" y="300"/>
                  </a:lnTo>
                  <a:lnTo>
                    <a:pt x="601" y="242"/>
                  </a:lnTo>
                  <a:lnTo>
                    <a:pt x="582" y="184"/>
                  </a:lnTo>
                  <a:lnTo>
                    <a:pt x="552" y="136"/>
                  </a:lnTo>
                  <a:lnTo>
                    <a:pt x="514" y="87"/>
                  </a:lnTo>
                  <a:lnTo>
                    <a:pt x="475" y="49"/>
                  </a:lnTo>
                  <a:lnTo>
                    <a:pt x="417" y="1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1297684" y="222372"/>
              <a:ext cx="48902" cy="48983"/>
            </a:xfrm>
            <a:custGeom>
              <a:rect b="b" l="l" r="r" t="t"/>
              <a:pathLst>
                <a:path extrusionOk="0" h="602" w="601">
                  <a:moveTo>
                    <a:pt x="301" y="1"/>
                  </a:moveTo>
                  <a:lnTo>
                    <a:pt x="243" y="11"/>
                  </a:lnTo>
                  <a:lnTo>
                    <a:pt x="185" y="30"/>
                  </a:lnTo>
                  <a:lnTo>
                    <a:pt x="136" y="49"/>
                  </a:lnTo>
                  <a:lnTo>
                    <a:pt x="88" y="88"/>
                  </a:lnTo>
                  <a:lnTo>
                    <a:pt x="49" y="136"/>
                  </a:lnTo>
                  <a:lnTo>
                    <a:pt x="30" y="185"/>
                  </a:lnTo>
                  <a:lnTo>
                    <a:pt x="10" y="243"/>
                  </a:lnTo>
                  <a:lnTo>
                    <a:pt x="1" y="301"/>
                  </a:lnTo>
                  <a:lnTo>
                    <a:pt x="10" y="359"/>
                  </a:lnTo>
                  <a:lnTo>
                    <a:pt x="30" y="417"/>
                  </a:lnTo>
                  <a:lnTo>
                    <a:pt x="49" y="475"/>
                  </a:lnTo>
                  <a:lnTo>
                    <a:pt x="88" y="514"/>
                  </a:lnTo>
                  <a:lnTo>
                    <a:pt x="136" y="553"/>
                  </a:lnTo>
                  <a:lnTo>
                    <a:pt x="185" y="582"/>
                  </a:lnTo>
                  <a:lnTo>
                    <a:pt x="243" y="601"/>
                  </a:lnTo>
                  <a:lnTo>
                    <a:pt x="359" y="601"/>
                  </a:lnTo>
                  <a:lnTo>
                    <a:pt x="417" y="582"/>
                  </a:lnTo>
                  <a:lnTo>
                    <a:pt x="475" y="553"/>
                  </a:lnTo>
                  <a:lnTo>
                    <a:pt x="514" y="514"/>
                  </a:lnTo>
                  <a:lnTo>
                    <a:pt x="552" y="475"/>
                  </a:lnTo>
                  <a:lnTo>
                    <a:pt x="582" y="417"/>
                  </a:lnTo>
                  <a:lnTo>
                    <a:pt x="601" y="359"/>
                  </a:lnTo>
                  <a:lnTo>
                    <a:pt x="601" y="301"/>
                  </a:lnTo>
                  <a:lnTo>
                    <a:pt x="601" y="243"/>
                  </a:lnTo>
                  <a:lnTo>
                    <a:pt x="582" y="185"/>
                  </a:lnTo>
                  <a:lnTo>
                    <a:pt x="552" y="136"/>
                  </a:lnTo>
                  <a:lnTo>
                    <a:pt x="514" y="88"/>
                  </a:lnTo>
                  <a:lnTo>
                    <a:pt x="475" y="49"/>
                  </a:lnTo>
                  <a:lnTo>
                    <a:pt x="417" y="30"/>
                  </a:lnTo>
                  <a:lnTo>
                    <a:pt x="359" y="11"/>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1297684" y="514642"/>
              <a:ext cx="48902" cy="48902"/>
            </a:xfrm>
            <a:custGeom>
              <a:rect b="b" l="l" r="r" t="t"/>
              <a:pathLst>
                <a:path extrusionOk="0" h="601" w="601">
                  <a:moveTo>
                    <a:pt x="301" y="1"/>
                  </a:moveTo>
                  <a:lnTo>
                    <a:pt x="243" y="10"/>
                  </a:lnTo>
                  <a:lnTo>
                    <a:pt x="185" y="30"/>
                  </a:lnTo>
                  <a:lnTo>
                    <a:pt x="136" y="59"/>
                  </a:lnTo>
                  <a:lnTo>
                    <a:pt x="88" y="88"/>
                  </a:lnTo>
                  <a:lnTo>
                    <a:pt x="49" y="136"/>
                  </a:lnTo>
                  <a:lnTo>
                    <a:pt x="30" y="185"/>
                  </a:lnTo>
                  <a:lnTo>
                    <a:pt x="10" y="243"/>
                  </a:lnTo>
                  <a:lnTo>
                    <a:pt x="1" y="301"/>
                  </a:lnTo>
                  <a:lnTo>
                    <a:pt x="10" y="368"/>
                  </a:lnTo>
                  <a:lnTo>
                    <a:pt x="30" y="417"/>
                  </a:lnTo>
                  <a:lnTo>
                    <a:pt x="49" y="475"/>
                  </a:lnTo>
                  <a:lnTo>
                    <a:pt x="88" y="514"/>
                  </a:lnTo>
                  <a:lnTo>
                    <a:pt x="136" y="552"/>
                  </a:lnTo>
                  <a:lnTo>
                    <a:pt x="185" y="581"/>
                  </a:lnTo>
                  <a:lnTo>
                    <a:pt x="243" y="601"/>
                  </a:lnTo>
                  <a:lnTo>
                    <a:pt x="359" y="601"/>
                  </a:lnTo>
                  <a:lnTo>
                    <a:pt x="417" y="581"/>
                  </a:lnTo>
                  <a:lnTo>
                    <a:pt x="475" y="552"/>
                  </a:lnTo>
                  <a:lnTo>
                    <a:pt x="514" y="514"/>
                  </a:lnTo>
                  <a:lnTo>
                    <a:pt x="552" y="475"/>
                  </a:lnTo>
                  <a:lnTo>
                    <a:pt x="582" y="417"/>
                  </a:lnTo>
                  <a:lnTo>
                    <a:pt x="601" y="368"/>
                  </a:lnTo>
                  <a:lnTo>
                    <a:pt x="601" y="301"/>
                  </a:lnTo>
                  <a:lnTo>
                    <a:pt x="601" y="243"/>
                  </a:lnTo>
                  <a:lnTo>
                    <a:pt x="582" y="185"/>
                  </a:lnTo>
                  <a:lnTo>
                    <a:pt x="552" y="136"/>
                  </a:lnTo>
                  <a:lnTo>
                    <a:pt x="514" y="88"/>
                  </a:lnTo>
                  <a:lnTo>
                    <a:pt x="475" y="59"/>
                  </a:lnTo>
                  <a:lnTo>
                    <a:pt x="417" y="30"/>
                  </a:lnTo>
                  <a:lnTo>
                    <a:pt x="359" y="10"/>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1297684" y="806913"/>
              <a:ext cx="48902" cy="49716"/>
            </a:xfrm>
            <a:custGeom>
              <a:rect b="b" l="l" r="r" t="t"/>
              <a:pathLst>
                <a:path extrusionOk="0" h="611" w="601">
                  <a:moveTo>
                    <a:pt x="301" y="0"/>
                  </a:moveTo>
                  <a:lnTo>
                    <a:pt x="243" y="10"/>
                  </a:lnTo>
                  <a:lnTo>
                    <a:pt x="185" y="29"/>
                  </a:lnTo>
                  <a:lnTo>
                    <a:pt x="136" y="58"/>
                  </a:lnTo>
                  <a:lnTo>
                    <a:pt x="88" y="87"/>
                  </a:lnTo>
                  <a:lnTo>
                    <a:pt x="49" y="136"/>
                  </a:lnTo>
                  <a:lnTo>
                    <a:pt x="30" y="184"/>
                  </a:lnTo>
                  <a:lnTo>
                    <a:pt x="10" y="242"/>
                  </a:lnTo>
                  <a:lnTo>
                    <a:pt x="1" y="300"/>
                  </a:lnTo>
                  <a:lnTo>
                    <a:pt x="10" y="368"/>
                  </a:lnTo>
                  <a:lnTo>
                    <a:pt x="30" y="426"/>
                  </a:lnTo>
                  <a:lnTo>
                    <a:pt x="49" y="475"/>
                  </a:lnTo>
                  <a:lnTo>
                    <a:pt x="88" y="513"/>
                  </a:lnTo>
                  <a:lnTo>
                    <a:pt x="136" y="552"/>
                  </a:lnTo>
                  <a:lnTo>
                    <a:pt x="185" y="581"/>
                  </a:lnTo>
                  <a:lnTo>
                    <a:pt x="243" y="601"/>
                  </a:lnTo>
                  <a:lnTo>
                    <a:pt x="301" y="610"/>
                  </a:lnTo>
                  <a:lnTo>
                    <a:pt x="359" y="601"/>
                  </a:lnTo>
                  <a:lnTo>
                    <a:pt x="417" y="581"/>
                  </a:lnTo>
                  <a:lnTo>
                    <a:pt x="475" y="552"/>
                  </a:lnTo>
                  <a:lnTo>
                    <a:pt x="514" y="513"/>
                  </a:lnTo>
                  <a:lnTo>
                    <a:pt x="552" y="475"/>
                  </a:lnTo>
                  <a:lnTo>
                    <a:pt x="582" y="426"/>
                  </a:lnTo>
                  <a:lnTo>
                    <a:pt x="601" y="368"/>
                  </a:lnTo>
                  <a:lnTo>
                    <a:pt x="601" y="300"/>
                  </a:lnTo>
                  <a:lnTo>
                    <a:pt x="601" y="242"/>
                  </a:lnTo>
                  <a:lnTo>
                    <a:pt x="582" y="184"/>
                  </a:lnTo>
                  <a:lnTo>
                    <a:pt x="552" y="136"/>
                  </a:lnTo>
                  <a:lnTo>
                    <a:pt x="514" y="87"/>
                  </a:lnTo>
                  <a:lnTo>
                    <a:pt x="475" y="58"/>
                  </a:lnTo>
                  <a:lnTo>
                    <a:pt x="417" y="2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1297684" y="1099183"/>
              <a:ext cx="48902" cy="49634"/>
            </a:xfrm>
            <a:custGeom>
              <a:rect b="b" l="l" r="r" t="t"/>
              <a:pathLst>
                <a:path extrusionOk="0" h="610" w="601">
                  <a:moveTo>
                    <a:pt x="301" y="0"/>
                  </a:moveTo>
                  <a:lnTo>
                    <a:pt x="243" y="10"/>
                  </a:lnTo>
                  <a:lnTo>
                    <a:pt x="185" y="29"/>
                  </a:lnTo>
                  <a:lnTo>
                    <a:pt x="136" y="58"/>
                  </a:lnTo>
                  <a:lnTo>
                    <a:pt x="88" y="97"/>
                  </a:lnTo>
                  <a:lnTo>
                    <a:pt x="49" y="136"/>
                  </a:lnTo>
                  <a:lnTo>
                    <a:pt x="30" y="184"/>
                  </a:lnTo>
                  <a:lnTo>
                    <a:pt x="10" y="242"/>
                  </a:lnTo>
                  <a:lnTo>
                    <a:pt x="1" y="310"/>
                  </a:lnTo>
                  <a:lnTo>
                    <a:pt x="10" y="368"/>
                  </a:lnTo>
                  <a:lnTo>
                    <a:pt x="30" y="426"/>
                  </a:lnTo>
                  <a:lnTo>
                    <a:pt x="49" y="474"/>
                  </a:lnTo>
                  <a:lnTo>
                    <a:pt x="88" y="523"/>
                  </a:lnTo>
                  <a:lnTo>
                    <a:pt x="136" y="552"/>
                  </a:lnTo>
                  <a:lnTo>
                    <a:pt x="185" y="581"/>
                  </a:lnTo>
                  <a:lnTo>
                    <a:pt x="243" y="600"/>
                  </a:lnTo>
                  <a:lnTo>
                    <a:pt x="301" y="610"/>
                  </a:lnTo>
                  <a:lnTo>
                    <a:pt x="359" y="600"/>
                  </a:lnTo>
                  <a:lnTo>
                    <a:pt x="417" y="581"/>
                  </a:lnTo>
                  <a:lnTo>
                    <a:pt x="475" y="552"/>
                  </a:lnTo>
                  <a:lnTo>
                    <a:pt x="514" y="523"/>
                  </a:lnTo>
                  <a:lnTo>
                    <a:pt x="552" y="474"/>
                  </a:lnTo>
                  <a:lnTo>
                    <a:pt x="582" y="426"/>
                  </a:lnTo>
                  <a:lnTo>
                    <a:pt x="601" y="368"/>
                  </a:lnTo>
                  <a:lnTo>
                    <a:pt x="601" y="310"/>
                  </a:lnTo>
                  <a:lnTo>
                    <a:pt x="601" y="242"/>
                  </a:lnTo>
                  <a:lnTo>
                    <a:pt x="582" y="184"/>
                  </a:lnTo>
                  <a:lnTo>
                    <a:pt x="552" y="136"/>
                  </a:lnTo>
                  <a:lnTo>
                    <a:pt x="514" y="97"/>
                  </a:lnTo>
                  <a:lnTo>
                    <a:pt x="475" y="58"/>
                  </a:lnTo>
                  <a:lnTo>
                    <a:pt x="417" y="2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1297684" y="1392186"/>
              <a:ext cx="48902" cy="48902"/>
            </a:xfrm>
            <a:custGeom>
              <a:rect b="b" l="l" r="r" t="t"/>
              <a:pathLst>
                <a:path extrusionOk="0" h="601" w="601">
                  <a:moveTo>
                    <a:pt x="243" y="0"/>
                  </a:moveTo>
                  <a:lnTo>
                    <a:pt x="185" y="20"/>
                  </a:lnTo>
                  <a:lnTo>
                    <a:pt x="136" y="49"/>
                  </a:lnTo>
                  <a:lnTo>
                    <a:pt x="88" y="88"/>
                  </a:lnTo>
                  <a:lnTo>
                    <a:pt x="49" y="126"/>
                  </a:lnTo>
                  <a:lnTo>
                    <a:pt x="30" y="184"/>
                  </a:lnTo>
                  <a:lnTo>
                    <a:pt x="10" y="233"/>
                  </a:lnTo>
                  <a:lnTo>
                    <a:pt x="1" y="301"/>
                  </a:lnTo>
                  <a:lnTo>
                    <a:pt x="10" y="359"/>
                  </a:lnTo>
                  <a:lnTo>
                    <a:pt x="30" y="417"/>
                  </a:lnTo>
                  <a:lnTo>
                    <a:pt x="49" y="465"/>
                  </a:lnTo>
                  <a:lnTo>
                    <a:pt x="88" y="514"/>
                  </a:lnTo>
                  <a:lnTo>
                    <a:pt x="136" y="552"/>
                  </a:lnTo>
                  <a:lnTo>
                    <a:pt x="185" y="572"/>
                  </a:lnTo>
                  <a:lnTo>
                    <a:pt x="243" y="591"/>
                  </a:lnTo>
                  <a:lnTo>
                    <a:pt x="301" y="601"/>
                  </a:lnTo>
                  <a:lnTo>
                    <a:pt x="359" y="591"/>
                  </a:lnTo>
                  <a:lnTo>
                    <a:pt x="417" y="572"/>
                  </a:lnTo>
                  <a:lnTo>
                    <a:pt x="475" y="552"/>
                  </a:lnTo>
                  <a:lnTo>
                    <a:pt x="514" y="514"/>
                  </a:lnTo>
                  <a:lnTo>
                    <a:pt x="552" y="465"/>
                  </a:lnTo>
                  <a:lnTo>
                    <a:pt x="582" y="417"/>
                  </a:lnTo>
                  <a:lnTo>
                    <a:pt x="601" y="359"/>
                  </a:lnTo>
                  <a:lnTo>
                    <a:pt x="601" y="301"/>
                  </a:lnTo>
                  <a:lnTo>
                    <a:pt x="601" y="233"/>
                  </a:lnTo>
                  <a:lnTo>
                    <a:pt x="582" y="184"/>
                  </a:lnTo>
                  <a:lnTo>
                    <a:pt x="552" y="126"/>
                  </a:lnTo>
                  <a:lnTo>
                    <a:pt x="514" y="88"/>
                  </a:lnTo>
                  <a:lnTo>
                    <a:pt x="475" y="49"/>
                  </a:lnTo>
                  <a:lnTo>
                    <a:pt x="417" y="20"/>
                  </a:lnTo>
                  <a:lnTo>
                    <a:pt x="3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005414" y="-362087"/>
              <a:ext cx="48983" cy="48902"/>
            </a:xfrm>
            <a:custGeom>
              <a:rect b="b" l="l" r="r" t="t"/>
              <a:pathLst>
                <a:path extrusionOk="0" h="601" w="602">
                  <a:moveTo>
                    <a:pt x="243" y="0"/>
                  </a:moveTo>
                  <a:lnTo>
                    <a:pt x="185" y="20"/>
                  </a:lnTo>
                  <a:lnTo>
                    <a:pt x="136" y="49"/>
                  </a:lnTo>
                  <a:lnTo>
                    <a:pt x="88" y="88"/>
                  </a:lnTo>
                  <a:lnTo>
                    <a:pt x="49" y="136"/>
                  </a:lnTo>
                  <a:lnTo>
                    <a:pt x="20" y="184"/>
                  </a:lnTo>
                  <a:lnTo>
                    <a:pt x="11" y="242"/>
                  </a:lnTo>
                  <a:lnTo>
                    <a:pt x="1" y="301"/>
                  </a:lnTo>
                  <a:lnTo>
                    <a:pt x="11" y="359"/>
                  </a:lnTo>
                  <a:lnTo>
                    <a:pt x="20" y="417"/>
                  </a:lnTo>
                  <a:lnTo>
                    <a:pt x="49" y="465"/>
                  </a:lnTo>
                  <a:lnTo>
                    <a:pt x="88" y="513"/>
                  </a:lnTo>
                  <a:lnTo>
                    <a:pt x="136" y="552"/>
                  </a:lnTo>
                  <a:lnTo>
                    <a:pt x="185" y="581"/>
                  </a:lnTo>
                  <a:lnTo>
                    <a:pt x="243" y="591"/>
                  </a:lnTo>
                  <a:lnTo>
                    <a:pt x="301" y="601"/>
                  </a:lnTo>
                  <a:lnTo>
                    <a:pt x="359" y="591"/>
                  </a:lnTo>
                  <a:lnTo>
                    <a:pt x="417" y="581"/>
                  </a:lnTo>
                  <a:lnTo>
                    <a:pt x="466" y="552"/>
                  </a:lnTo>
                  <a:lnTo>
                    <a:pt x="514" y="513"/>
                  </a:lnTo>
                  <a:lnTo>
                    <a:pt x="553" y="465"/>
                  </a:lnTo>
                  <a:lnTo>
                    <a:pt x="582" y="417"/>
                  </a:lnTo>
                  <a:lnTo>
                    <a:pt x="601" y="359"/>
                  </a:lnTo>
                  <a:lnTo>
                    <a:pt x="601" y="301"/>
                  </a:lnTo>
                  <a:lnTo>
                    <a:pt x="601" y="242"/>
                  </a:lnTo>
                  <a:lnTo>
                    <a:pt x="582" y="184"/>
                  </a:lnTo>
                  <a:lnTo>
                    <a:pt x="553" y="136"/>
                  </a:lnTo>
                  <a:lnTo>
                    <a:pt x="514" y="88"/>
                  </a:lnTo>
                  <a:lnTo>
                    <a:pt x="466" y="49"/>
                  </a:lnTo>
                  <a:lnTo>
                    <a:pt x="417" y="20"/>
                  </a:lnTo>
                  <a:lnTo>
                    <a:pt x="3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005414" y="-69817"/>
              <a:ext cx="48983" cy="48902"/>
            </a:xfrm>
            <a:custGeom>
              <a:rect b="b" l="l" r="r" t="t"/>
              <a:pathLst>
                <a:path extrusionOk="0" h="601" w="602">
                  <a:moveTo>
                    <a:pt x="301" y="0"/>
                  </a:moveTo>
                  <a:lnTo>
                    <a:pt x="243" y="10"/>
                  </a:lnTo>
                  <a:lnTo>
                    <a:pt x="185" y="19"/>
                  </a:lnTo>
                  <a:lnTo>
                    <a:pt x="136" y="49"/>
                  </a:lnTo>
                  <a:lnTo>
                    <a:pt x="88" y="87"/>
                  </a:lnTo>
                  <a:lnTo>
                    <a:pt x="49" y="136"/>
                  </a:lnTo>
                  <a:lnTo>
                    <a:pt x="20" y="184"/>
                  </a:lnTo>
                  <a:lnTo>
                    <a:pt x="11" y="242"/>
                  </a:lnTo>
                  <a:lnTo>
                    <a:pt x="1" y="300"/>
                  </a:lnTo>
                  <a:lnTo>
                    <a:pt x="11" y="358"/>
                  </a:lnTo>
                  <a:lnTo>
                    <a:pt x="20" y="416"/>
                  </a:lnTo>
                  <a:lnTo>
                    <a:pt x="49" y="465"/>
                  </a:lnTo>
                  <a:lnTo>
                    <a:pt x="88" y="513"/>
                  </a:lnTo>
                  <a:lnTo>
                    <a:pt x="136" y="552"/>
                  </a:lnTo>
                  <a:lnTo>
                    <a:pt x="185" y="581"/>
                  </a:lnTo>
                  <a:lnTo>
                    <a:pt x="243" y="600"/>
                  </a:lnTo>
                  <a:lnTo>
                    <a:pt x="359" y="600"/>
                  </a:lnTo>
                  <a:lnTo>
                    <a:pt x="417" y="581"/>
                  </a:lnTo>
                  <a:lnTo>
                    <a:pt x="466" y="552"/>
                  </a:lnTo>
                  <a:lnTo>
                    <a:pt x="514" y="513"/>
                  </a:lnTo>
                  <a:lnTo>
                    <a:pt x="553" y="465"/>
                  </a:lnTo>
                  <a:lnTo>
                    <a:pt x="582" y="416"/>
                  </a:lnTo>
                  <a:lnTo>
                    <a:pt x="601" y="358"/>
                  </a:lnTo>
                  <a:lnTo>
                    <a:pt x="601" y="300"/>
                  </a:lnTo>
                  <a:lnTo>
                    <a:pt x="601" y="242"/>
                  </a:lnTo>
                  <a:lnTo>
                    <a:pt x="582" y="184"/>
                  </a:lnTo>
                  <a:lnTo>
                    <a:pt x="553" y="136"/>
                  </a:lnTo>
                  <a:lnTo>
                    <a:pt x="514" y="87"/>
                  </a:lnTo>
                  <a:lnTo>
                    <a:pt x="466" y="49"/>
                  </a:lnTo>
                  <a:lnTo>
                    <a:pt x="417" y="1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1005414" y="222372"/>
              <a:ext cx="48983" cy="48983"/>
            </a:xfrm>
            <a:custGeom>
              <a:rect b="b" l="l" r="r" t="t"/>
              <a:pathLst>
                <a:path extrusionOk="0" h="602" w="602">
                  <a:moveTo>
                    <a:pt x="301" y="1"/>
                  </a:moveTo>
                  <a:lnTo>
                    <a:pt x="243" y="11"/>
                  </a:lnTo>
                  <a:lnTo>
                    <a:pt x="185" y="30"/>
                  </a:lnTo>
                  <a:lnTo>
                    <a:pt x="136" y="49"/>
                  </a:lnTo>
                  <a:lnTo>
                    <a:pt x="88" y="88"/>
                  </a:lnTo>
                  <a:lnTo>
                    <a:pt x="49" y="136"/>
                  </a:lnTo>
                  <a:lnTo>
                    <a:pt x="20" y="185"/>
                  </a:lnTo>
                  <a:lnTo>
                    <a:pt x="11" y="243"/>
                  </a:lnTo>
                  <a:lnTo>
                    <a:pt x="1" y="301"/>
                  </a:lnTo>
                  <a:lnTo>
                    <a:pt x="11" y="359"/>
                  </a:lnTo>
                  <a:lnTo>
                    <a:pt x="20" y="417"/>
                  </a:lnTo>
                  <a:lnTo>
                    <a:pt x="49" y="475"/>
                  </a:lnTo>
                  <a:lnTo>
                    <a:pt x="88" y="514"/>
                  </a:lnTo>
                  <a:lnTo>
                    <a:pt x="136" y="553"/>
                  </a:lnTo>
                  <a:lnTo>
                    <a:pt x="185" y="582"/>
                  </a:lnTo>
                  <a:lnTo>
                    <a:pt x="243" y="601"/>
                  </a:lnTo>
                  <a:lnTo>
                    <a:pt x="359" y="601"/>
                  </a:lnTo>
                  <a:lnTo>
                    <a:pt x="417" y="582"/>
                  </a:lnTo>
                  <a:lnTo>
                    <a:pt x="466" y="553"/>
                  </a:lnTo>
                  <a:lnTo>
                    <a:pt x="514" y="514"/>
                  </a:lnTo>
                  <a:lnTo>
                    <a:pt x="553" y="475"/>
                  </a:lnTo>
                  <a:lnTo>
                    <a:pt x="582" y="417"/>
                  </a:lnTo>
                  <a:lnTo>
                    <a:pt x="601" y="359"/>
                  </a:lnTo>
                  <a:lnTo>
                    <a:pt x="601" y="301"/>
                  </a:lnTo>
                  <a:lnTo>
                    <a:pt x="601" y="243"/>
                  </a:lnTo>
                  <a:lnTo>
                    <a:pt x="582" y="185"/>
                  </a:lnTo>
                  <a:lnTo>
                    <a:pt x="553" y="136"/>
                  </a:lnTo>
                  <a:lnTo>
                    <a:pt x="514" y="88"/>
                  </a:lnTo>
                  <a:lnTo>
                    <a:pt x="466" y="49"/>
                  </a:lnTo>
                  <a:lnTo>
                    <a:pt x="417" y="30"/>
                  </a:lnTo>
                  <a:lnTo>
                    <a:pt x="359" y="11"/>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005414" y="514642"/>
              <a:ext cx="48983" cy="48902"/>
            </a:xfrm>
            <a:custGeom>
              <a:rect b="b" l="l" r="r" t="t"/>
              <a:pathLst>
                <a:path extrusionOk="0" h="601" w="602">
                  <a:moveTo>
                    <a:pt x="301" y="1"/>
                  </a:moveTo>
                  <a:lnTo>
                    <a:pt x="243" y="10"/>
                  </a:lnTo>
                  <a:lnTo>
                    <a:pt x="185" y="30"/>
                  </a:lnTo>
                  <a:lnTo>
                    <a:pt x="136" y="59"/>
                  </a:lnTo>
                  <a:lnTo>
                    <a:pt x="88" y="88"/>
                  </a:lnTo>
                  <a:lnTo>
                    <a:pt x="49" y="136"/>
                  </a:lnTo>
                  <a:lnTo>
                    <a:pt x="20" y="185"/>
                  </a:lnTo>
                  <a:lnTo>
                    <a:pt x="11" y="243"/>
                  </a:lnTo>
                  <a:lnTo>
                    <a:pt x="1" y="301"/>
                  </a:lnTo>
                  <a:lnTo>
                    <a:pt x="11" y="368"/>
                  </a:lnTo>
                  <a:lnTo>
                    <a:pt x="20" y="417"/>
                  </a:lnTo>
                  <a:lnTo>
                    <a:pt x="49" y="475"/>
                  </a:lnTo>
                  <a:lnTo>
                    <a:pt x="88" y="514"/>
                  </a:lnTo>
                  <a:lnTo>
                    <a:pt x="136" y="552"/>
                  </a:lnTo>
                  <a:lnTo>
                    <a:pt x="185" y="581"/>
                  </a:lnTo>
                  <a:lnTo>
                    <a:pt x="243" y="601"/>
                  </a:lnTo>
                  <a:lnTo>
                    <a:pt x="359" y="601"/>
                  </a:lnTo>
                  <a:lnTo>
                    <a:pt x="417" y="581"/>
                  </a:lnTo>
                  <a:lnTo>
                    <a:pt x="466" y="552"/>
                  </a:lnTo>
                  <a:lnTo>
                    <a:pt x="514" y="514"/>
                  </a:lnTo>
                  <a:lnTo>
                    <a:pt x="553" y="475"/>
                  </a:lnTo>
                  <a:lnTo>
                    <a:pt x="582" y="417"/>
                  </a:lnTo>
                  <a:lnTo>
                    <a:pt x="601" y="368"/>
                  </a:lnTo>
                  <a:lnTo>
                    <a:pt x="601" y="301"/>
                  </a:lnTo>
                  <a:lnTo>
                    <a:pt x="601" y="243"/>
                  </a:lnTo>
                  <a:lnTo>
                    <a:pt x="582" y="185"/>
                  </a:lnTo>
                  <a:lnTo>
                    <a:pt x="553" y="136"/>
                  </a:lnTo>
                  <a:lnTo>
                    <a:pt x="514" y="88"/>
                  </a:lnTo>
                  <a:lnTo>
                    <a:pt x="466" y="59"/>
                  </a:lnTo>
                  <a:lnTo>
                    <a:pt x="417" y="30"/>
                  </a:lnTo>
                  <a:lnTo>
                    <a:pt x="359" y="10"/>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005414" y="806913"/>
              <a:ext cx="48983" cy="49716"/>
            </a:xfrm>
            <a:custGeom>
              <a:rect b="b" l="l" r="r" t="t"/>
              <a:pathLst>
                <a:path extrusionOk="0" h="611" w="602">
                  <a:moveTo>
                    <a:pt x="301" y="0"/>
                  </a:moveTo>
                  <a:lnTo>
                    <a:pt x="243" y="10"/>
                  </a:lnTo>
                  <a:lnTo>
                    <a:pt x="185" y="29"/>
                  </a:lnTo>
                  <a:lnTo>
                    <a:pt x="136" y="58"/>
                  </a:lnTo>
                  <a:lnTo>
                    <a:pt x="88" y="87"/>
                  </a:lnTo>
                  <a:lnTo>
                    <a:pt x="49" y="136"/>
                  </a:lnTo>
                  <a:lnTo>
                    <a:pt x="20" y="184"/>
                  </a:lnTo>
                  <a:lnTo>
                    <a:pt x="11" y="242"/>
                  </a:lnTo>
                  <a:lnTo>
                    <a:pt x="1" y="300"/>
                  </a:lnTo>
                  <a:lnTo>
                    <a:pt x="11" y="368"/>
                  </a:lnTo>
                  <a:lnTo>
                    <a:pt x="20" y="426"/>
                  </a:lnTo>
                  <a:lnTo>
                    <a:pt x="49" y="475"/>
                  </a:lnTo>
                  <a:lnTo>
                    <a:pt x="88" y="513"/>
                  </a:lnTo>
                  <a:lnTo>
                    <a:pt x="136" y="552"/>
                  </a:lnTo>
                  <a:lnTo>
                    <a:pt x="185" y="581"/>
                  </a:lnTo>
                  <a:lnTo>
                    <a:pt x="243" y="601"/>
                  </a:lnTo>
                  <a:lnTo>
                    <a:pt x="301" y="610"/>
                  </a:lnTo>
                  <a:lnTo>
                    <a:pt x="359" y="601"/>
                  </a:lnTo>
                  <a:lnTo>
                    <a:pt x="417" y="581"/>
                  </a:lnTo>
                  <a:lnTo>
                    <a:pt x="466" y="552"/>
                  </a:lnTo>
                  <a:lnTo>
                    <a:pt x="514" y="513"/>
                  </a:lnTo>
                  <a:lnTo>
                    <a:pt x="553" y="475"/>
                  </a:lnTo>
                  <a:lnTo>
                    <a:pt x="582" y="426"/>
                  </a:lnTo>
                  <a:lnTo>
                    <a:pt x="601" y="368"/>
                  </a:lnTo>
                  <a:lnTo>
                    <a:pt x="601" y="300"/>
                  </a:lnTo>
                  <a:lnTo>
                    <a:pt x="601" y="242"/>
                  </a:lnTo>
                  <a:lnTo>
                    <a:pt x="582" y="184"/>
                  </a:lnTo>
                  <a:lnTo>
                    <a:pt x="553" y="136"/>
                  </a:lnTo>
                  <a:lnTo>
                    <a:pt x="514" y="87"/>
                  </a:lnTo>
                  <a:lnTo>
                    <a:pt x="466" y="58"/>
                  </a:lnTo>
                  <a:lnTo>
                    <a:pt x="417" y="2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005414" y="1099183"/>
              <a:ext cx="48983" cy="49634"/>
            </a:xfrm>
            <a:custGeom>
              <a:rect b="b" l="l" r="r" t="t"/>
              <a:pathLst>
                <a:path extrusionOk="0" h="610" w="602">
                  <a:moveTo>
                    <a:pt x="301" y="0"/>
                  </a:moveTo>
                  <a:lnTo>
                    <a:pt x="243" y="10"/>
                  </a:lnTo>
                  <a:lnTo>
                    <a:pt x="185" y="29"/>
                  </a:lnTo>
                  <a:lnTo>
                    <a:pt x="136" y="58"/>
                  </a:lnTo>
                  <a:lnTo>
                    <a:pt x="88" y="97"/>
                  </a:lnTo>
                  <a:lnTo>
                    <a:pt x="49" y="136"/>
                  </a:lnTo>
                  <a:lnTo>
                    <a:pt x="20" y="184"/>
                  </a:lnTo>
                  <a:lnTo>
                    <a:pt x="11" y="242"/>
                  </a:lnTo>
                  <a:lnTo>
                    <a:pt x="1" y="310"/>
                  </a:lnTo>
                  <a:lnTo>
                    <a:pt x="11" y="368"/>
                  </a:lnTo>
                  <a:lnTo>
                    <a:pt x="20" y="426"/>
                  </a:lnTo>
                  <a:lnTo>
                    <a:pt x="49" y="474"/>
                  </a:lnTo>
                  <a:lnTo>
                    <a:pt x="88" y="523"/>
                  </a:lnTo>
                  <a:lnTo>
                    <a:pt x="136" y="552"/>
                  </a:lnTo>
                  <a:lnTo>
                    <a:pt x="185" y="581"/>
                  </a:lnTo>
                  <a:lnTo>
                    <a:pt x="243" y="600"/>
                  </a:lnTo>
                  <a:lnTo>
                    <a:pt x="301" y="610"/>
                  </a:lnTo>
                  <a:lnTo>
                    <a:pt x="359" y="600"/>
                  </a:lnTo>
                  <a:lnTo>
                    <a:pt x="417" y="581"/>
                  </a:lnTo>
                  <a:lnTo>
                    <a:pt x="466" y="552"/>
                  </a:lnTo>
                  <a:lnTo>
                    <a:pt x="514" y="523"/>
                  </a:lnTo>
                  <a:lnTo>
                    <a:pt x="553" y="474"/>
                  </a:lnTo>
                  <a:lnTo>
                    <a:pt x="582" y="426"/>
                  </a:lnTo>
                  <a:lnTo>
                    <a:pt x="601" y="368"/>
                  </a:lnTo>
                  <a:lnTo>
                    <a:pt x="601" y="310"/>
                  </a:lnTo>
                  <a:lnTo>
                    <a:pt x="601" y="242"/>
                  </a:lnTo>
                  <a:lnTo>
                    <a:pt x="582" y="184"/>
                  </a:lnTo>
                  <a:lnTo>
                    <a:pt x="553" y="136"/>
                  </a:lnTo>
                  <a:lnTo>
                    <a:pt x="514" y="97"/>
                  </a:lnTo>
                  <a:lnTo>
                    <a:pt x="466" y="58"/>
                  </a:lnTo>
                  <a:lnTo>
                    <a:pt x="417" y="29"/>
                  </a:lnTo>
                  <a:lnTo>
                    <a:pt x="359" y="1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005414" y="1392186"/>
              <a:ext cx="48983" cy="48902"/>
            </a:xfrm>
            <a:custGeom>
              <a:rect b="b" l="l" r="r" t="t"/>
              <a:pathLst>
                <a:path extrusionOk="0" h="601" w="602">
                  <a:moveTo>
                    <a:pt x="243" y="0"/>
                  </a:moveTo>
                  <a:lnTo>
                    <a:pt x="185" y="20"/>
                  </a:lnTo>
                  <a:lnTo>
                    <a:pt x="136" y="49"/>
                  </a:lnTo>
                  <a:lnTo>
                    <a:pt x="88" y="88"/>
                  </a:lnTo>
                  <a:lnTo>
                    <a:pt x="49" y="126"/>
                  </a:lnTo>
                  <a:lnTo>
                    <a:pt x="20" y="184"/>
                  </a:lnTo>
                  <a:lnTo>
                    <a:pt x="11" y="233"/>
                  </a:lnTo>
                  <a:lnTo>
                    <a:pt x="1" y="301"/>
                  </a:lnTo>
                  <a:lnTo>
                    <a:pt x="11" y="359"/>
                  </a:lnTo>
                  <a:lnTo>
                    <a:pt x="20" y="417"/>
                  </a:lnTo>
                  <a:lnTo>
                    <a:pt x="49" y="465"/>
                  </a:lnTo>
                  <a:lnTo>
                    <a:pt x="88" y="514"/>
                  </a:lnTo>
                  <a:lnTo>
                    <a:pt x="136" y="552"/>
                  </a:lnTo>
                  <a:lnTo>
                    <a:pt x="185" y="572"/>
                  </a:lnTo>
                  <a:lnTo>
                    <a:pt x="243" y="591"/>
                  </a:lnTo>
                  <a:lnTo>
                    <a:pt x="301" y="601"/>
                  </a:lnTo>
                  <a:lnTo>
                    <a:pt x="359" y="591"/>
                  </a:lnTo>
                  <a:lnTo>
                    <a:pt x="417" y="572"/>
                  </a:lnTo>
                  <a:lnTo>
                    <a:pt x="466" y="552"/>
                  </a:lnTo>
                  <a:lnTo>
                    <a:pt x="514" y="514"/>
                  </a:lnTo>
                  <a:lnTo>
                    <a:pt x="553" y="465"/>
                  </a:lnTo>
                  <a:lnTo>
                    <a:pt x="582" y="417"/>
                  </a:lnTo>
                  <a:lnTo>
                    <a:pt x="601" y="359"/>
                  </a:lnTo>
                  <a:lnTo>
                    <a:pt x="601" y="301"/>
                  </a:lnTo>
                  <a:lnTo>
                    <a:pt x="601" y="233"/>
                  </a:lnTo>
                  <a:lnTo>
                    <a:pt x="582" y="184"/>
                  </a:lnTo>
                  <a:lnTo>
                    <a:pt x="553" y="126"/>
                  </a:lnTo>
                  <a:lnTo>
                    <a:pt x="514" y="88"/>
                  </a:lnTo>
                  <a:lnTo>
                    <a:pt x="466" y="49"/>
                  </a:lnTo>
                  <a:lnTo>
                    <a:pt x="417" y="20"/>
                  </a:lnTo>
                  <a:lnTo>
                    <a:pt x="3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713225" y="-362087"/>
              <a:ext cx="48902" cy="48902"/>
            </a:xfrm>
            <a:custGeom>
              <a:rect b="b" l="l" r="r" t="t"/>
              <a:pathLst>
                <a:path extrusionOk="0" h="601" w="601">
                  <a:moveTo>
                    <a:pt x="242" y="0"/>
                  </a:moveTo>
                  <a:lnTo>
                    <a:pt x="184" y="20"/>
                  </a:lnTo>
                  <a:lnTo>
                    <a:pt x="136" y="49"/>
                  </a:lnTo>
                  <a:lnTo>
                    <a:pt x="87" y="88"/>
                  </a:lnTo>
                  <a:lnTo>
                    <a:pt x="49" y="136"/>
                  </a:lnTo>
                  <a:lnTo>
                    <a:pt x="20" y="184"/>
                  </a:lnTo>
                  <a:lnTo>
                    <a:pt x="0" y="242"/>
                  </a:lnTo>
                  <a:lnTo>
                    <a:pt x="0" y="301"/>
                  </a:lnTo>
                  <a:lnTo>
                    <a:pt x="0" y="359"/>
                  </a:lnTo>
                  <a:lnTo>
                    <a:pt x="20" y="417"/>
                  </a:lnTo>
                  <a:lnTo>
                    <a:pt x="49" y="465"/>
                  </a:lnTo>
                  <a:lnTo>
                    <a:pt x="87" y="513"/>
                  </a:lnTo>
                  <a:lnTo>
                    <a:pt x="136" y="552"/>
                  </a:lnTo>
                  <a:lnTo>
                    <a:pt x="184" y="581"/>
                  </a:lnTo>
                  <a:lnTo>
                    <a:pt x="242" y="591"/>
                  </a:lnTo>
                  <a:lnTo>
                    <a:pt x="300" y="601"/>
                  </a:lnTo>
                  <a:lnTo>
                    <a:pt x="358" y="591"/>
                  </a:lnTo>
                  <a:lnTo>
                    <a:pt x="417" y="581"/>
                  </a:lnTo>
                  <a:lnTo>
                    <a:pt x="465" y="552"/>
                  </a:lnTo>
                  <a:lnTo>
                    <a:pt x="513" y="513"/>
                  </a:lnTo>
                  <a:lnTo>
                    <a:pt x="552" y="465"/>
                  </a:lnTo>
                  <a:lnTo>
                    <a:pt x="581" y="417"/>
                  </a:lnTo>
                  <a:lnTo>
                    <a:pt x="591" y="359"/>
                  </a:lnTo>
                  <a:lnTo>
                    <a:pt x="600" y="301"/>
                  </a:lnTo>
                  <a:lnTo>
                    <a:pt x="591" y="242"/>
                  </a:lnTo>
                  <a:lnTo>
                    <a:pt x="581" y="184"/>
                  </a:lnTo>
                  <a:lnTo>
                    <a:pt x="552" y="136"/>
                  </a:lnTo>
                  <a:lnTo>
                    <a:pt x="513" y="88"/>
                  </a:lnTo>
                  <a:lnTo>
                    <a:pt x="465" y="49"/>
                  </a:lnTo>
                  <a:lnTo>
                    <a:pt x="417" y="20"/>
                  </a:lnTo>
                  <a:lnTo>
                    <a:pt x="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713225" y="-69817"/>
              <a:ext cx="48902" cy="48902"/>
            </a:xfrm>
            <a:custGeom>
              <a:rect b="b" l="l" r="r" t="t"/>
              <a:pathLst>
                <a:path extrusionOk="0" h="601" w="601">
                  <a:moveTo>
                    <a:pt x="300" y="0"/>
                  </a:moveTo>
                  <a:lnTo>
                    <a:pt x="242" y="10"/>
                  </a:lnTo>
                  <a:lnTo>
                    <a:pt x="184" y="19"/>
                  </a:lnTo>
                  <a:lnTo>
                    <a:pt x="136" y="49"/>
                  </a:lnTo>
                  <a:lnTo>
                    <a:pt x="87" y="87"/>
                  </a:lnTo>
                  <a:lnTo>
                    <a:pt x="49" y="136"/>
                  </a:lnTo>
                  <a:lnTo>
                    <a:pt x="20" y="184"/>
                  </a:lnTo>
                  <a:lnTo>
                    <a:pt x="0" y="242"/>
                  </a:lnTo>
                  <a:lnTo>
                    <a:pt x="0" y="300"/>
                  </a:lnTo>
                  <a:lnTo>
                    <a:pt x="0" y="358"/>
                  </a:lnTo>
                  <a:lnTo>
                    <a:pt x="20" y="416"/>
                  </a:lnTo>
                  <a:lnTo>
                    <a:pt x="49" y="465"/>
                  </a:lnTo>
                  <a:lnTo>
                    <a:pt x="87" y="513"/>
                  </a:lnTo>
                  <a:lnTo>
                    <a:pt x="136" y="552"/>
                  </a:lnTo>
                  <a:lnTo>
                    <a:pt x="184" y="581"/>
                  </a:lnTo>
                  <a:lnTo>
                    <a:pt x="242" y="600"/>
                  </a:lnTo>
                  <a:lnTo>
                    <a:pt x="358" y="600"/>
                  </a:lnTo>
                  <a:lnTo>
                    <a:pt x="417" y="581"/>
                  </a:lnTo>
                  <a:lnTo>
                    <a:pt x="465" y="552"/>
                  </a:lnTo>
                  <a:lnTo>
                    <a:pt x="513" y="513"/>
                  </a:lnTo>
                  <a:lnTo>
                    <a:pt x="552" y="465"/>
                  </a:lnTo>
                  <a:lnTo>
                    <a:pt x="581" y="416"/>
                  </a:lnTo>
                  <a:lnTo>
                    <a:pt x="591" y="358"/>
                  </a:lnTo>
                  <a:lnTo>
                    <a:pt x="600" y="300"/>
                  </a:lnTo>
                  <a:lnTo>
                    <a:pt x="591" y="242"/>
                  </a:lnTo>
                  <a:lnTo>
                    <a:pt x="581" y="184"/>
                  </a:lnTo>
                  <a:lnTo>
                    <a:pt x="552" y="136"/>
                  </a:lnTo>
                  <a:lnTo>
                    <a:pt x="513" y="87"/>
                  </a:lnTo>
                  <a:lnTo>
                    <a:pt x="465" y="49"/>
                  </a:lnTo>
                  <a:lnTo>
                    <a:pt x="417" y="19"/>
                  </a:lnTo>
                  <a:lnTo>
                    <a:pt x="358" y="1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713225" y="222372"/>
              <a:ext cx="48902" cy="48983"/>
            </a:xfrm>
            <a:custGeom>
              <a:rect b="b" l="l" r="r" t="t"/>
              <a:pathLst>
                <a:path extrusionOk="0" h="602" w="601">
                  <a:moveTo>
                    <a:pt x="300" y="1"/>
                  </a:moveTo>
                  <a:lnTo>
                    <a:pt x="242" y="11"/>
                  </a:lnTo>
                  <a:lnTo>
                    <a:pt x="184" y="30"/>
                  </a:lnTo>
                  <a:lnTo>
                    <a:pt x="136" y="49"/>
                  </a:lnTo>
                  <a:lnTo>
                    <a:pt x="87" y="88"/>
                  </a:lnTo>
                  <a:lnTo>
                    <a:pt x="49" y="136"/>
                  </a:lnTo>
                  <a:lnTo>
                    <a:pt x="20" y="185"/>
                  </a:lnTo>
                  <a:lnTo>
                    <a:pt x="0" y="243"/>
                  </a:lnTo>
                  <a:lnTo>
                    <a:pt x="0" y="301"/>
                  </a:lnTo>
                  <a:lnTo>
                    <a:pt x="0" y="359"/>
                  </a:lnTo>
                  <a:lnTo>
                    <a:pt x="20" y="417"/>
                  </a:lnTo>
                  <a:lnTo>
                    <a:pt x="49" y="475"/>
                  </a:lnTo>
                  <a:lnTo>
                    <a:pt x="87" y="514"/>
                  </a:lnTo>
                  <a:lnTo>
                    <a:pt x="136" y="553"/>
                  </a:lnTo>
                  <a:lnTo>
                    <a:pt x="184" y="582"/>
                  </a:lnTo>
                  <a:lnTo>
                    <a:pt x="242" y="601"/>
                  </a:lnTo>
                  <a:lnTo>
                    <a:pt x="358" y="601"/>
                  </a:lnTo>
                  <a:lnTo>
                    <a:pt x="417" y="582"/>
                  </a:lnTo>
                  <a:lnTo>
                    <a:pt x="465" y="553"/>
                  </a:lnTo>
                  <a:lnTo>
                    <a:pt x="513" y="514"/>
                  </a:lnTo>
                  <a:lnTo>
                    <a:pt x="552" y="475"/>
                  </a:lnTo>
                  <a:lnTo>
                    <a:pt x="581" y="417"/>
                  </a:lnTo>
                  <a:lnTo>
                    <a:pt x="591" y="359"/>
                  </a:lnTo>
                  <a:lnTo>
                    <a:pt x="600" y="301"/>
                  </a:lnTo>
                  <a:lnTo>
                    <a:pt x="591" y="243"/>
                  </a:lnTo>
                  <a:lnTo>
                    <a:pt x="581" y="185"/>
                  </a:lnTo>
                  <a:lnTo>
                    <a:pt x="552" y="136"/>
                  </a:lnTo>
                  <a:lnTo>
                    <a:pt x="513" y="88"/>
                  </a:lnTo>
                  <a:lnTo>
                    <a:pt x="465" y="49"/>
                  </a:lnTo>
                  <a:lnTo>
                    <a:pt x="417" y="30"/>
                  </a:lnTo>
                  <a:lnTo>
                    <a:pt x="358" y="11"/>
                  </a:lnTo>
                  <a:lnTo>
                    <a:pt x="3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13225" y="514642"/>
              <a:ext cx="48902" cy="48902"/>
            </a:xfrm>
            <a:custGeom>
              <a:rect b="b" l="l" r="r" t="t"/>
              <a:pathLst>
                <a:path extrusionOk="0" h="601" w="601">
                  <a:moveTo>
                    <a:pt x="300" y="1"/>
                  </a:moveTo>
                  <a:lnTo>
                    <a:pt x="242" y="10"/>
                  </a:lnTo>
                  <a:lnTo>
                    <a:pt x="184" y="30"/>
                  </a:lnTo>
                  <a:lnTo>
                    <a:pt x="136" y="59"/>
                  </a:lnTo>
                  <a:lnTo>
                    <a:pt x="87" y="88"/>
                  </a:lnTo>
                  <a:lnTo>
                    <a:pt x="49" y="136"/>
                  </a:lnTo>
                  <a:lnTo>
                    <a:pt x="20" y="185"/>
                  </a:lnTo>
                  <a:lnTo>
                    <a:pt x="0" y="243"/>
                  </a:lnTo>
                  <a:lnTo>
                    <a:pt x="0" y="301"/>
                  </a:lnTo>
                  <a:lnTo>
                    <a:pt x="0" y="368"/>
                  </a:lnTo>
                  <a:lnTo>
                    <a:pt x="20" y="417"/>
                  </a:lnTo>
                  <a:lnTo>
                    <a:pt x="49" y="475"/>
                  </a:lnTo>
                  <a:lnTo>
                    <a:pt x="87" y="514"/>
                  </a:lnTo>
                  <a:lnTo>
                    <a:pt x="136" y="552"/>
                  </a:lnTo>
                  <a:lnTo>
                    <a:pt x="184" y="581"/>
                  </a:lnTo>
                  <a:lnTo>
                    <a:pt x="242" y="601"/>
                  </a:lnTo>
                  <a:lnTo>
                    <a:pt x="358" y="601"/>
                  </a:lnTo>
                  <a:lnTo>
                    <a:pt x="417" y="581"/>
                  </a:lnTo>
                  <a:lnTo>
                    <a:pt x="465" y="552"/>
                  </a:lnTo>
                  <a:lnTo>
                    <a:pt x="513" y="514"/>
                  </a:lnTo>
                  <a:lnTo>
                    <a:pt x="552" y="475"/>
                  </a:lnTo>
                  <a:lnTo>
                    <a:pt x="581" y="417"/>
                  </a:lnTo>
                  <a:lnTo>
                    <a:pt x="591" y="368"/>
                  </a:lnTo>
                  <a:lnTo>
                    <a:pt x="600" y="301"/>
                  </a:lnTo>
                  <a:lnTo>
                    <a:pt x="591" y="243"/>
                  </a:lnTo>
                  <a:lnTo>
                    <a:pt x="581" y="185"/>
                  </a:lnTo>
                  <a:lnTo>
                    <a:pt x="552" y="136"/>
                  </a:lnTo>
                  <a:lnTo>
                    <a:pt x="513" y="88"/>
                  </a:lnTo>
                  <a:lnTo>
                    <a:pt x="465" y="59"/>
                  </a:lnTo>
                  <a:lnTo>
                    <a:pt x="417" y="30"/>
                  </a:lnTo>
                  <a:lnTo>
                    <a:pt x="358" y="10"/>
                  </a:lnTo>
                  <a:lnTo>
                    <a:pt x="3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713225" y="806913"/>
              <a:ext cx="48902" cy="49716"/>
            </a:xfrm>
            <a:custGeom>
              <a:rect b="b" l="l" r="r" t="t"/>
              <a:pathLst>
                <a:path extrusionOk="0" h="611" w="601">
                  <a:moveTo>
                    <a:pt x="300" y="0"/>
                  </a:moveTo>
                  <a:lnTo>
                    <a:pt x="242" y="10"/>
                  </a:lnTo>
                  <a:lnTo>
                    <a:pt x="184" y="29"/>
                  </a:lnTo>
                  <a:lnTo>
                    <a:pt x="136" y="58"/>
                  </a:lnTo>
                  <a:lnTo>
                    <a:pt x="87" y="87"/>
                  </a:lnTo>
                  <a:lnTo>
                    <a:pt x="49" y="136"/>
                  </a:lnTo>
                  <a:lnTo>
                    <a:pt x="20" y="184"/>
                  </a:lnTo>
                  <a:lnTo>
                    <a:pt x="0" y="242"/>
                  </a:lnTo>
                  <a:lnTo>
                    <a:pt x="0" y="300"/>
                  </a:lnTo>
                  <a:lnTo>
                    <a:pt x="0" y="368"/>
                  </a:lnTo>
                  <a:lnTo>
                    <a:pt x="20" y="426"/>
                  </a:lnTo>
                  <a:lnTo>
                    <a:pt x="49" y="475"/>
                  </a:lnTo>
                  <a:lnTo>
                    <a:pt x="87" y="513"/>
                  </a:lnTo>
                  <a:lnTo>
                    <a:pt x="136" y="552"/>
                  </a:lnTo>
                  <a:lnTo>
                    <a:pt x="184" y="581"/>
                  </a:lnTo>
                  <a:lnTo>
                    <a:pt x="242" y="601"/>
                  </a:lnTo>
                  <a:lnTo>
                    <a:pt x="300" y="610"/>
                  </a:lnTo>
                  <a:lnTo>
                    <a:pt x="358" y="601"/>
                  </a:lnTo>
                  <a:lnTo>
                    <a:pt x="417" y="581"/>
                  </a:lnTo>
                  <a:lnTo>
                    <a:pt x="465" y="552"/>
                  </a:lnTo>
                  <a:lnTo>
                    <a:pt x="513" y="513"/>
                  </a:lnTo>
                  <a:lnTo>
                    <a:pt x="552" y="475"/>
                  </a:lnTo>
                  <a:lnTo>
                    <a:pt x="581" y="426"/>
                  </a:lnTo>
                  <a:lnTo>
                    <a:pt x="591" y="368"/>
                  </a:lnTo>
                  <a:lnTo>
                    <a:pt x="600" y="300"/>
                  </a:lnTo>
                  <a:lnTo>
                    <a:pt x="591" y="242"/>
                  </a:lnTo>
                  <a:lnTo>
                    <a:pt x="581" y="184"/>
                  </a:lnTo>
                  <a:lnTo>
                    <a:pt x="552" y="136"/>
                  </a:lnTo>
                  <a:lnTo>
                    <a:pt x="513" y="87"/>
                  </a:lnTo>
                  <a:lnTo>
                    <a:pt x="465" y="58"/>
                  </a:lnTo>
                  <a:lnTo>
                    <a:pt x="417" y="29"/>
                  </a:lnTo>
                  <a:lnTo>
                    <a:pt x="358" y="1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713225" y="1099183"/>
              <a:ext cx="48902" cy="49634"/>
            </a:xfrm>
            <a:custGeom>
              <a:rect b="b" l="l" r="r" t="t"/>
              <a:pathLst>
                <a:path extrusionOk="0" h="610" w="601">
                  <a:moveTo>
                    <a:pt x="300" y="0"/>
                  </a:moveTo>
                  <a:lnTo>
                    <a:pt x="242" y="10"/>
                  </a:lnTo>
                  <a:lnTo>
                    <a:pt x="184" y="29"/>
                  </a:lnTo>
                  <a:lnTo>
                    <a:pt x="136" y="58"/>
                  </a:lnTo>
                  <a:lnTo>
                    <a:pt x="87" y="97"/>
                  </a:lnTo>
                  <a:lnTo>
                    <a:pt x="49" y="136"/>
                  </a:lnTo>
                  <a:lnTo>
                    <a:pt x="20" y="184"/>
                  </a:lnTo>
                  <a:lnTo>
                    <a:pt x="0" y="242"/>
                  </a:lnTo>
                  <a:lnTo>
                    <a:pt x="0" y="310"/>
                  </a:lnTo>
                  <a:lnTo>
                    <a:pt x="0" y="368"/>
                  </a:lnTo>
                  <a:lnTo>
                    <a:pt x="20" y="426"/>
                  </a:lnTo>
                  <a:lnTo>
                    <a:pt x="49" y="474"/>
                  </a:lnTo>
                  <a:lnTo>
                    <a:pt x="87" y="523"/>
                  </a:lnTo>
                  <a:lnTo>
                    <a:pt x="136" y="552"/>
                  </a:lnTo>
                  <a:lnTo>
                    <a:pt x="184" y="581"/>
                  </a:lnTo>
                  <a:lnTo>
                    <a:pt x="242" y="600"/>
                  </a:lnTo>
                  <a:lnTo>
                    <a:pt x="300" y="610"/>
                  </a:lnTo>
                  <a:lnTo>
                    <a:pt x="358" y="600"/>
                  </a:lnTo>
                  <a:lnTo>
                    <a:pt x="417" y="581"/>
                  </a:lnTo>
                  <a:lnTo>
                    <a:pt x="465" y="552"/>
                  </a:lnTo>
                  <a:lnTo>
                    <a:pt x="513" y="523"/>
                  </a:lnTo>
                  <a:lnTo>
                    <a:pt x="552" y="474"/>
                  </a:lnTo>
                  <a:lnTo>
                    <a:pt x="581" y="426"/>
                  </a:lnTo>
                  <a:lnTo>
                    <a:pt x="591" y="368"/>
                  </a:lnTo>
                  <a:lnTo>
                    <a:pt x="600" y="310"/>
                  </a:lnTo>
                  <a:lnTo>
                    <a:pt x="591" y="242"/>
                  </a:lnTo>
                  <a:lnTo>
                    <a:pt x="581" y="184"/>
                  </a:lnTo>
                  <a:lnTo>
                    <a:pt x="552" y="136"/>
                  </a:lnTo>
                  <a:lnTo>
                    <a:pt x="513" y="97"/>
                  </a:lnTo>
                  <a:lnTo>
                    <a:pt x="465" y="58"/>
                  </a:lnTo>
                  <a:lnTo>
                    <a:pt x="417" y="29"/>
                  </a:lnTo>
                  <a:lnTo>
                    <a:pt x="358" y="1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713225" y="1392186"/>
              <a:ext cx="48902" cy="48902"/>
            </a:xfrm>
            <a:custGeom>
              <a:rect b="b" l="l" r="r" t="t"/>
              <a:pathLst>
                <a:path extrusionOk="0" h="601" w="601">
                  <a:moveTo>
                    <a:pt x="242" y="0"/>
                  </a:moveTo>
                  <a:lnTo>
                    <a:pt x="184" y="20"/>
                  </a:lnTo>
                  <a:lnTo>
                    <a:pt x="136" y="49"/>
                  </a:lnTo>
                  <a:lnTo>
                    <a:pt x="87" y="88"/>
                  </a:lnTo>
                  <a:lnTo>
                    <a:pt x="49" y="126"/>
                  </a:lnTo>
                  <a:lnTo>
                    <a:pt x="20" y="184"/>
                  </a:lnTo>
                  <a:lnTo>
                    <a:pt x="0" y="233"/>
                  </a:lnTo>
                  <a:lnTo>
                    <a:pt x="0" y="301"/>
                  </a:lnTo>
                  <a:lnTo>
                    <a:pt x="0" y="359"/>
                  </a:lnTo>
                  <a:lnTo>
                    <a:pt x="20" y="417"/>
                  </a:lnTo>
                  <a:lnTo>
                    <a:pt x="49" y="465"/>
                  </a:lnTo>
                  <a:lnTo>
                    <a:pt x="87" y="514"/>
                  </a:lnTo>
                  <a:lnTo>
                    <a:pt x="136" y="552"/>
                  </a:lnTo>
                  <a:lnTo>
                    <a:pt x="184" y="572"/>
                  </a:lnTo>
                  <a:lnTo>
                    <a:pt x="242" y="591"/>
                  </a:lnTo>
                  <a:lnTo>
                    <a:pt x="300" y="601"/>
                  </a:lnTo>
                  <a:lnTo>
                    <a:pt x="358" y="591"/>
                  </a:lnTo>
                  <a:lnTo>
                    <a:pt x="417" y="572"/>
                  </a:lnTo>
                  <a:lnTo>
                    <a:pt x="465" y="552"/>
                  </a:lnTo>
                  <a:lnTo>
                    <a:pt x="513" y="514"/>
                  </a:lnTo>
                  <a:lnTo>
                    <a:pt x="552" y="465"/>
                  </a:lnTo>
                  <a:lnTo>
                    <a:pt x="581" y="417"/>
                  </a:lnTo>
                  <a:lnTo>
                    <a:pt x="591" y="359"/>
                  </a:lnTo>
                  <a:lnTo>
                    <a:pt x="600" y="301"/>
                  </a:lnTo>
                  <a:lnTo>
                    <a:pt x="591" y="233"/>
                  </a:lnTo>
                  <a:lnTo>
                    <a:pt x="581" y="184"/>
                  </a:lnTo>
                  <a:lnTo>
                    <a:pt x="552" y="126"/>
                  </a:lnTo>
                  <a:lnTo>
                    <a:pt x="513" y="88"/>
                  </a:lnTo>
                  <a:lnTo>
                    <a:pt x="465" y="49"/>
                  </a:lnTo>
                  <a:lnTo>
                    <a:pt x="417" y="20"/>
                  </a:lnTo>
                  <a:lnTo>
                    <a:pt x="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2"/>
          <p:cNvSpPr/>
          <p:nvPr/>
        </p:nvSpPr>
        <p:spPr>
          <a:xfrm rot="10800000">
            <a:off x="6686050" y="3694153"/>
            <a:ext cx="2279100" cy="2279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rot="10800000">
            <a:off x="8200750" y="1428470"/>
            <a:ext cx="4393200" cy="4393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2"/>
          <p:cNvGrpSpPr/>
          <p:nvPr/>
        </p:nvGrpSpPr>
        <p:grpSpPr>
          <a:xfrm rot="10800000">
            <a:off x="7936647" y="214946"/>
            <a:ext cx="1207353" cy="324548"/>
            <a:chOff x="4572000" y="214951"/>
            <a:chExt cx="1207353" cy="324548"/>
          </a:xfrm>
        </p:grpSpPr>
        <p:sp>
          <p:nvSpPr>
            <p:cNvPr id="274" name="Google Shape;274;p22"/>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75" name="Google Shape;275;p22"/>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7_1">
    <p:bg>
      <p:bgPr>
        <a:solidFill>
          <a:schemeClr val="accent1"/>
        </a:solidFill>
      </p:bgPr>
    </p:bg>
    <p:spTree>
      <p:nvGrpSpPr>
        <p:cNvPr id="276" name="Shape 276"/>
        <p:cNvGrpSpPr/>
        <p:nvPr/>
      </p:nvGrpSpPr>
      <p:grpSpPr>
        <a:xfrm>
          <a:off x="0" y="0"/>
          <a:ext cx="0" cy="0"/>
          <a:chOff x="0" y="0"/>
          <a:chExt cx="0" cy="0"/>
        </a:xfrm>
      </p:grpSpPr>
      <p:sp>
        <p:nvSpPr>
          <p:cNvPr id="277" name="Google Shape;277;p23"/>
          <p:cNvSpPr txBox="1"/>
          <p:nvPr>
            <p:ph idx="1" type="subTitle"/>
          </p:nvPr>
        </p:nvSpPr>
        <p:spPr>
          <a:xfrm>
            <a:off x="713322" y="2132325"/>
            <a:ext cx="3858600" cy="13062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78" name="Google Shape;278;p23"/>
          <p:cNvSpPr txBox="1"/>
          <p:nvPr>
            <p:ph type="ctrTitle"/>
          </p:nvPr>
        </p:nvSpPr>
        <p:spPr>
          <a:xfrm>
            <a:off x="713225" y="1074175"/>
            <a:ext cx="3858600" cy="8580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b="1" sz="7200">
                <a:latin typeface="Open Sans"/>
                <a:ea typeface="Open Sans"/>
                <a:cs typeface="Open Sans"/>
                <a:sym typeface="Open Sa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9" name="Google Shape;279;p23"/>
          <p:cNvSpPr txBox="1"/>
          <p:nvPr/>
        </p:nvSpPr>
        <p:spPr>
          <a:xfrm>
            <a:off x="4955225" y="2655075"/>
            <a:ext cx="3475500" cy="1002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including icons by</a:t>
            </a:r>
            <a:r>
              <a:rPr b="1" lang="en" sz="1200">
                <a:solidFill>
                  <a:schemeClr val="dk1"/>
                </a:solidFill>
                <a:latin typeface="Open Sans"/>
                <a:ea typeface="Open Sans"/>
                <a:cs typeface="Open Sans"/>
                <a:sym typeface="Open Sans"/>
              </a:rPr>
              <a:t>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sp>
        <p:nvSpPr>
          <p:cNvPr id="280" name="Google Shape;280;p23"/>
          <p:cNvSpPr/>
          <p:nvPr/>
        </p:nvSpPr>
        <p:spPr>
          <a:xfrm>
            <a:off x="6964512" y="-1527099"/>
            <a:ext cx="2823300" cy="28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6048575" y="-242450"/>
            <a:ext cx="1932000" cy="1932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3"/>
          <p:cNvGrpSpPr/>
          <p:nvPr/>
        </p:nvGrpSpPr>
        <p:grpSpPr>
          <a:xfrm>
            <a:off x="0" y="4595801"/>
            <a:ext cx="1207353" cy="324548"/>
            <a:chOff x="4572000" y="214951"/>
            <a:chExt cx="1207353" cy="324548"/>
          </a:xfrm>
        </p:grpSpPr>
        <p:sp>
          <p:nvSpPr>
            <p:cNvPr id="283" name="Google Shape;283;p2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84" name="Google Shape;284;p2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4_1_1_1_1_1">
    <p:bg>
      <p:bgPr>
        <a:solidFill>
          <a:schemeClr val="accent1"/>
        </a:solidFill>
      </p:bgPr>
    </p:bg>
    <p:spTree>
      <p:nvGrpSpPr>
        <p:cNvPr id="285" name="Shape 285"/>
        <p:cNvGrpSpPr/>
        <p:nvPr/>
      </p:nvGrpSpPr>
      <p:grpSpPr>
        <a:xfrm>
          <a:off x="0" y="0"/>
          <a:ext cx="0" cy="0"/>
          <a:chOff x="0" y="0"/>
          <a:chExt cx="0" cy="0"/>
        </a:xfrm>
      </p:grpSpPr>
      <p:sp>
        <p:nvSpPr>
          <p:cNvPr id="286" name="Google Shape;286;p24"/>
          <p:cNvSpPr txBox="1"/>
          <p:nvPr>
            <p:ph type="title"/>
          </p:nvPr>
        </p:nvSpPr>
        <p:spPr>
          <a:xfrm>
            <a:off x="5001725" y="1160390"/>
            <a:ext cx="3429000" cy="1371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b="1">
                <a:latin typeface="Open Sans"/>
                <a:ea typeface="Open Sans"/>
                <a:cs typeface="Open Sans"/>
                <a:sym typeface="Open Sans"/>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87" name="Google Shape;287;p24"/>
          <p:cNvSpPr txBox="1"/>
          <p:nvPr>
            <p:ph idx="1" type="subTitle"/>
          </p:nvPr>
        </p:nvSpPr>
        <p:spPr>
          <a:xfrm>
            <a:off x="5796725" y="2571750"/>
            <a:ext cx="2634000" cy="9333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8" name="Google Shape;288;p24"/>
          <p:cNvSpPr/>
          <p:nvPr/>
        </p:nvSpPr>
        <p:spPr>
          <a:xfrm>
            <a:off x="5138538" y="4271200"/>
            <a:ext cx="324600" cy="324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820200" y="3891725"/>
            <a:ext cx="2396100" cy="239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4"/>
          <p:cNvGrpSpPr/>
          <p:nvPr/>
        </p:nvGrpSpPr>
        <p:grpSpPr>
          <a:xfrm flipH="1">
            <a:off x="7223375" y="4271226"/>
            <a:ext cx="1207353" cy="324548"/>
            <a:chOff x="3364650" y="4595788"/>
            <a:chExt cx="1207353" cy="324548"/>
          </a:xfrm>
        </p:grpSpPr>
        <p:sp>
          <p:nvSpPr>
            <p:cNvPr id="291" name="Google Shape;291;p24"/>
            <p:cNvSpPr/>
            <p:nvPr/>
          </p:nvSpPr>
          <p:spPr>
            <a:xfrm>
              <a:off x="3364650" y="4727575"/>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292" name="Google Shape;292;p24"/>
            <p:cNvSpPr/>
            <p:nvPr/>
          </p:nvSpPr>
          <p:spPr>
            <a:xfrm>
              <a:off x="3364650" y="459578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293" name="Google Shape;293;p24"/>
          <p:cNvSpPr/>
          <p:nvPr/>
        </p:nvSpPr>
        <p:spPr>
          <a:xfrm>
            <a:off x="7541712" y="-1063125"/>
            <a:ext cx="1602300" cy="1602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467850" y="-341841"/>
            <a:ext cx="5841000" cy="5842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3">
    <p:bg>
      <p:bgPr>
        <a:solidFill>
          <a:schemeClr val="accent1"/>
        </a:solidFill>
      </p:bgPr>
    </p:bg>
    <p:spTree>
      <p:nvGrpSpPr>
        <p:cNvPr id="295" name="Shape 295"/>
        <p:cNvGrpSpPr/>
        <p:nvPr/>
      </p:nvGrpSpPr>
      <p:grpSpPr>
        <a:xfrm>
          <a:off x="0" y="0"/>
          <a:ext cx="0" cy="0"/>
          <a:chOff x="0" y="0"/>
          <a:chExt cx="0" cy="0"/>
        </a:xfrm>
      </p:grpSpPr>
      <p:sp>
        <p:nvSpPr>
          <p:cNvPr id="296" name="Google Shape;296;p25"/>
          <p:cNvSpPr/>
          <p:nvPr/>
        </p:nvSpPr>
        <p:spPr>
          <a:xfrm>
            <a:off x="1341275" y="-1983817"/>
            <a:ext cx="3156900" cy="3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1535725" y="-1267300"/>
            <a:ext cx="4393200" cy="4393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5"/>
          <p:cNvGrpSpPr/>
          <p:nvPr/>
        </p:nvGrpSpPr>
        <p:grpSpPr>
          <a:xfrm>
            <a:off x="0" y="4271251"/>
            <a:ext cx="1207353" cy="324548"/>
            <a:chOff x="4572000" y="214951"/>
            <a:chExt cx="1207353" cy="324548"/>
          </a:xfrm>
        </p:grpSpPr>
        <p:sp>
          <p:nvSpPr>
            <p:cNvPr id="299" name="Google Shape;299;p2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00" name="Google Shape;300;p2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301" name="Google Shape;301;p25"/>
          <p:cNvSpPr/>
          <p:nvPr/>
        </p:nvSpPr>
        <p:spPr>
          <a:xfrm>
            <a:off x="4498187" y="3311151"/>
            <a:ext cx="2823300" cy="28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5710281" y="0"/>
            <a:ext cx="4607700" cy="460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5"/>
          <p:cNvGrpSpPr/>
          <p:nvPr/>
        </p:nvGrpSpPr>
        <p:grpSpPr>
          <a:xfrm>
            <a:off x="7936650" y="2139526"/>
            <a:ext cx="1207353" cy="324548"/>
            <a:chOff x="4572000" y="214951"/>
            <a:chExt cx="1207353" cy="324548"/>
          </a:xfrm>
        </p:grpSpPr>
        <p:sp>
          <p:nvSpPr>
            <p:cNvPr id="304" name="Google Shape;304;p2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05" name="Google Shape;305;p2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3_1">
    <p:bg>
      <p:bgPr>
        <a:solidFill>
          <a:schemeClr val="accent1"/>
        </a:solidFill>
      </p:bgPr>
    </p:bg>
    <p:spTree>
      <p:nvGrpSpPr>
        <p:cNvPr id="306" name="Shape 306"/>
        <p:cNvGrpSpPr/>
        <p:nvPr/>
      </p:nvGrpSpPr>
      <p:grpSpPr>
        <a:xfrm>
          <a:off x="0" y="0"/>
          <a:ext cx="0" cy="0"/>
          <a:chOff x="0" y="0"/>
          <a:chExt cx="0" cy="0"/>
        </a:xfrm>
      </p:grpSpPr>
      <p:sp>
        <p:nvSpPr>
          <p:cNvPr id="307" name="Google Shape;307;p26"/>
          <p:cNvSpPr/>
          <p:nvPr/>
        </p:nvSpPr>
        <p:spPr>
          <a:xfrm>
            <a:off x="-865225" y="2428508"/>
            <a:ext cx="3156900" cy="3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1166425" y="-1267300"/>
            <a:ext cx="4393200" cy="4393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6"/>
          <p:cNvGrpSpPr/>
          <p:nvPr/>
        </p:nvGrpSpPr>
        <p:grpSpPr>
          <a:xfrm rot="5400000">
            <a:off x="-52725" y="377226"/>
            <a:ext cx="1207353" cy="324548"/>
            <a:chOff x="4572000" y="214951"/>
            <a:chExt cx="1207353" cy="324548"/>
          </a:xfrm>
        </p:grpSpPr>
        <p:sp>
          <p:nvSpPr>
            <p:cNvPr id="310" name="Google Shape;310;p26"/>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11" name="Google Shape;311;p26"/>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312" name="Google Shape;312;p26"/>
          <p:cNvSpPr/>
          <p:nvPr/>
        </p:nvSpPr>
        <p:spPr>
          <a:xfrm>
            <a:off x="7019087" y="-872299"/>
            <a:ext cx="2823300" cy="28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466306" y="1143175"/>
            <a:ext cx="4607700" cy="460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6"/>
          <p:cNvGrpSpPr/>
          <p:nvPr/>
        </p:nvGrpSpPr>
        <p:grpSpPr>
          <a:xfrm rot="-5400000">
            <a:off x="7989325" y="4377551"/>
            <a:ext cx="1207353" cy="324548"/>
            <a:chOff x="4572000" y="214951"/>
            <a:chExt cx="1207353" cy="324548"/>
          </a:xfrm>
        </p:grpSpPr>
        <p:sp>
          <p:nvSpPr>
            <p:cNvPr id="315" name="Google Shape;315;p26"/>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16" name="Google Shape;316;p26"/>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35" name="Shape 35"/>
        <p:cNvGrpSpPr/>
        <p:nvPr/>
      </p:nvGrpSpPr>
      <p:grpSpPr>
        <a:xfrm>
          <a:off x="0" y="0"/>
          <a:ext cx="0" cy="0"/>
          <a:chOff x="0" y="0"/>
          <a:chExt cx="0" cy="0"/>
        </a:xfrm>
      </p:grpSpPr>
      <p:sp>
        <p:nvSpPr>
          <p:cNvPr id="36" name="Google Shape;36;p4"/>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2800"/>
              <a:buNone/>
              <a:defRPr b="1">
                <a:latin typeface="Open Sans"/>
                <a:ea typeface="Open Sans"/>
                <a:cs typeface="Open Sans"/>
                <a:sym typeface="Open Sans"/>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37" name="Google Shape;37;p4"/>
          <p:cNvSpPr txBox="1"/>
          <p:nvPr>
            <p:ph idx="1" type="subTitle"/>
          </p:nvPr>
        </p:nvSpPr>
        <p:spPr>
          <a:xfrm>
            <a:off x="713250" y="1184862"/>
            <a:ext cx="7717500" cy="344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461A34"/>
              </a:buClr>
              <a:buSzPts val="1400"/>
              <a:buFont typeface="Nunito Sans"/>
              <a:buAutoNum type="arabicPeriod"/>
              <a:defRPr sz="1200">
                <a:latin typeface="Open Sans"/>
                <a:ea typeface="Open Sans"/>
                <a:cs typeface="Open Sans"/>
                <a:sym typeface="Open Sans"/>
              </a:defRPr>
            </a:lvl1pPr>
            <a:lvl2pPr lvl="1" rtl="0">
              <a:spcBef>
                <a:spcPts val="0"/>
              </a:spcBef>
              <a:spcAft>
                <a:spcPts val="0"/>
              </a:spcAft>
              <a:buClr>
                <a:srgbClr val="461A34"/>
              </a:buClr>
              <a:buSzPts val="1400"/>
              <a:buFont typeface="Nunito Sans"/>
              <a:buAutoNum type="alphaLcPeriod"/>
              <a:defRPr/>
            </a:lvl2pPr>
            <a:lvl3pPr lvl="2" rtl="0">
              <a:spcBef>
                <a:spcPts val="0"/>
              </a:spcBef>
              <a:spcAft>
                <a:spcPts val="0"/>
              </a:spcAft>
              <a:buClr>
                <a:srgbClr val="461A34"/>
              </a:buClr>
              <a:buSzPts val="1400"/>
              <a:buFont typeface="Nunito Sans"/>
              <a:buAutoNum type="romanLcPeriod"/>
              <a:defRPr/>
            </a:lvl3pPr>
            <a:lvl4pPr lvl="3" rtl="0">
              <a:spcBef>
                <a:spcPts val="0"/>
              </a:spcBef>
              <a:spcAft>
                <a:spcPts val="0"/>
              </a:spcAft>
              <a:buClr>
                <a:srgbClr val="461A34"/>
              </a:buClr>
              <a:buSzPts val="1400"/>
              <a:buFont typeface="Nunito Sans"/>
              <a:buAutoNum type="arabicPeriod"/>
              <a:defRPr/>
            </a:lvl4pPr>
            <a:lvl5pPr lvl="4" rtl="0">
              <a:spcBef>
                <a:spcPts val="0"/>
              </a:spcBef>
              <a:spcAft>
                <a:spcPts val="0"/>
              </a:spcAft>
              <a:buClr>
                <a:srgbClr val="461A34"/>
              </a:buClr>
              <a:buSzPts val="1400"/>
              <a:buFont typeface="Nunito Sans"/>
              <a:buAutoNum type="alphaLcPeriod"/>
              <a:defRPr/>
            </a:lvl5pPr>
            <a:lvl6pPr lvl="5" rtl="0">
              <a:spcBef>
                <a:spcPts val="0"/>
              </a:spcBef>
              <a:spcAft>
                <a:spcPts val="0"/>
              </a:spcAft>
              <a:buClr>
                <a:srgbClr val="461A34"/>
              </a:buClr>
              <a:buSzPts val="1400"/>
              <a:buFont typeface="Nunito Sans"/>
              <a:buAutoNum type="romanLcPeriod"/>
              <a:defRPr/>
            </a:lvl6pPr>
            <a:lvl7pPr lvl="6" rtl="0">
              <a:spcBef>
                <a:spcPts val="0"/>
              </a:spcBef>
              <a:spcAft>
                <a:spcPts val="0"/>
              </a:spcAft>
              <a:buClr>
                <a:srgbClr val="461A34"/>
              </a:buClr>
              <a:buSzPts val="1400"/>
              <a:buFont typeface="Nunito Sans"/>
              <a:buAutoNum type="arabicPeriod"/>
              <a:defRPr/>
            </a:lvl7pPr>
            <a:lvl8pPr lvl="7" rtl="0">
              <a:spcBef>
                <a:spcPts val="0"/>
              </a:spcBef>
              <a:spcAft>
                <a:spcPts val="0"/>
              </a:spcAft>
              <a:buClr>
                <a:srgbClr val="461A34"/>
              </a:buClr>
              <a:buSzPts val="1400"/>
              <a:buFont typeface="Nunito Sans"/>
              <a:buAutoNum type="alphaLcPeriod"/>
              <a:defRPr/>
            </a:lvl8pPr>
            <a:lvl9pPr lvl="8" rtl="0">
              <a:spcBef>
                <a:spcPts val="0"/>
              </a:spcBef>
              <a:spcAft>
                <a:spcPts val="0"/>
              </a:spcAft>
              <a:buClr>
                <a:srgbClr val="461A34"/>
              </a:buClr>
              <a:buSzPts val="1400"/>
              <a:buFont typeface="Nunito Sans"/>
              <a:buAutoNum type="romanLcPeriod"/>
              <a:defRPr/>
            </a:lvl9pPr>
          </a:lstStyle>
          <a:p/>
        </p:txBody>
      </p:sp>
      <p:sp>
        <p:nvSpPr>
          <p:cNvPr id="38" name="Google Shape;38;p4"/>
          <p:cNvSpPr/>
          <p:nvPr/>
        </p:nvSpPr>
        <p:spPr>
          <a:xfrm>
            <a:off x="222565" y="4712141"/>
            <a:ext cx="227100" cy="22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259275" y="-669225"/>
            <a:ext cx="1437000" cy="1437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908425" y="4632150"/>
            <a:ext cx="1437000" cy="1437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4"/>
          <p:cNvGrpSpPr/>
          <p:nvPr/>
        </p:nvGrpSpPr>
        <p:grpSpPr>
          <a:xfrm flipH="1" rot="5400000">
            <a:off x="-267513" y="441401"/>
            <a:ext cx="1207353" cy="324548"/>
            <a:chOff x="3364650" y="4595788"/>
            <a:chExt cx="1207353" cy="324548"/>
          </a:xfrm>
        </p:grpSpPr>
        <p:sp>
          <p:nvSpPr>
            <p:cNvPr id="42" name="Google Shape;42;p4"/>
            <p:cNvSpPr/>
            <p:nvPr/>
          </p:nvSpPr>
          <p:spPr>
            <a:xfrm>
              <a:off x="3364650" y="4727575"/>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43" name="Google Shape;43;p4"/>
            <p:cNvSpPr/>
            <p:nvPr/>
          </p:nvSpPr>
          <p:spPr>
            <a:xfrm>
              <a:off x="3364650" y="459578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44" name="Google Shape;44;p4"/>
          <p:cNvSpPr/>
          <p:nvPr/>
        </p:nvSpPr>
        <p:spPr>
          <a:xfrm>
            <a:off x="8430725" y="3158789"/>
            <a:ext cx="1437000" cy="1437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45" name="Shape 45"/>
        <p:cNvGrpSpPr/>
        <p:nvPr/>
      </p:nvGrpSpPr>
      <p:grpSpPr>
        <a:xfrm>
          <a:off x="0" y="0"/>
          <a:ext cx="0" cy="0"/>
          <a:chOff x="0" y="0"/>
          <a:chExt cx="0" cy="0"/>
        </a:xfrm>
      </p:grpSpPr>
      <p:sp>
        <p:nvSpPr>
          <p:cNvPr id="46" name="Google Shape;46;p5"/>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5"/>
          <p:cNvSpPr txBox="1"/>
          <p:nvPr>
            <p:ph idx="1" type="subTitle"/>
          </p:nvPr>
        </p:nvSpPr>
        <p:spPr>
          <a:xfrm>
            <a:off x="1322969" y="2813075"/>
            <a:ext cx="2796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48" name="Google Shape;48;p5"/>
          <p:cNvSpPr txBox="1"/>
          <p:nvPr>
            <p:ph idx="2" type="subTitle"/>
          </p:nvPr>
        </p:nvSpPr>
        <p:spPr>
          <a:xfrm>
            <a:off x="5024131" y="2813075"/>
            <a:ext cx="2796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2400"/>
              <a:buFont typeface="Montserrat SemiBold"/>
              <a:buNone/>
              <a:defRPr b="1">
                <a:latin typeface="Open Sans"/>
                <a:ea typeface="Open Sans"/>
                <a:cs typeface="Open Sans"/>
                <a:sym typeface="Open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49" name="Google Shape;49;p5"/>
          <p:cNvSpPr txBox="1"/>
          <p:nvPr>
            <p:ph idx="3" type="subTitle"/>
          </p:nvPr>
        </p:nvSpPr>
        <p:spPr>
          <a:xfrm>
            <a:off x="1322975" y="3233105"/>
            <a:ext cx="2796900" cy="136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5"/>
          <p:cNvSpPr txBox="1"/>
          <p:nvPr>
            <p:ph idx="4" type="subTitle"/>
          </p:nvPr>
        </p:nvSpPr>
        <p:spPr>
          <a:xfrm>
            <a:off x="5025630" y="3233100"/>
            <a:ext cx="2793900" cy="136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5"/>
          <p:cNvSpPr/>
          <p:nvPr/>
        </p:nvSpPr>
        <p:spPr>
          <a:xfrm>
            <a:off x="-1310275" y="2571750"/>
            <a:ext cx="2023500" cy="20241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5"/>
          <p:cNvGrpSpPr/>
          <p:nvPr/>
        </p:nvGrpSpPr>
        <p:grpSpPr>
          <a:xfrm>
            <a:off x="7223388" y="4595801"/>
            <a:ext cx="1207353" cy="324548"/>
            <a:chOff x="4572000" y="214951"/>
            <a:chExt cx="1207353" cy="324548"/>
          </a:xfrm>
        </p:grpSpPr>
        <p:sp>
          <p:nvSpPr>
            <p:cNvPr id="53" name="Google Shape;53;p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54" name="Google Shape;54;p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55" name="Google Shape;55;p5"/>
          <p:cNvSpPr/>
          <p:nvPr/>
        </p:nvSpPr>
        <p:spPr>
          <a:xfrm>
            <a:off x="6074275" y="-1509099"/>
            <a:ext cx="3067800" cy="3068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844167" y="-745246"/>
            <a:ext cx="1527900" cy="152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57" name="Shape 57"/>
        <p:cNvGrpSpPr/>
        <p:nvPr/>
      </p:nvGrpSpPr>
      <p:grpSpPr>
        <a:xfrm>
          <a:off x="0" y="0"/>
          <a:ext cx="0" cy="0"/>
          <a:chOff x="0" y="0"/>
          <a:chExt cx="0" cy="0"/>
        </a:xfrm>
      </p:grpSpPr>
      <p:sp>
        <p:nvSpPr>
          <p:cNvPr id="58" name="Google Shape;58;p6"/>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2800"/>
              <a:buNone/>
              <a:defRPr b="1">
                <a:latin typeface="Open Sans"/>
                <a:ea typeface="Open Sans"/>
                <a:cs typeface="Open Sans"/>
                <a:sym typeface="Open Sans"/>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59" name="Shape 59"/>
        <p:cNvGrpSpPr/>
        <p:nvPr/>
      </p:nvGrpSpPr>
      <p:grpSpPr>
        <a:xfrm>
          <a:off x="0" y="0"/>
          <a:ext cx="0" cy="0"/>
          <a:chOff x="0" y="0"/>
          <a:chExt cx="0" cy="0"/>
        </a:xfrm>
      </p:grpSpPr>
      <p:sp>
        <p:nvSpPr>
          <p:cNvPr id="60" name="Google Shape;60;p7"/>
          <p:cNvSpPr txBox="1"/>
          <p:nvPr>
            <p:ph idx="1" type="subTitle"/>
          </p:nvPr>
        </p:nvSpPr>
        <p:spPr>
          <a:xfrm>
            <a:off x="713225" y="1696225"/>
            <a:ext cx="7717500" cy="21012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Open Sans"/>
              <a:buChar char="●"/>
              <a:defRPr sz="1400">
                <a:latin typeface="Open Sans"/>
                <a:ea typeface="Open Sans"/>
                <a:cs typeface="Open Sans"/>
                <a:sym typeface="Open Sans"/>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61" name="Google Shape;61;p7"/>
          <p:cNvSpPr txBox="1"/>
          <p:nvPr>
            <p:ph type="title"/>
          </p:nvPr>
        </p:nvSpPr>
        <p:spPr>
          <a:xfrm>
            <a:off x="713225" y="448056"/>
            <a:ext cx="77175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ontserrat ExtraBold"/>
              <a:buNone/>
              <a:defRPr b="1">
                <a:latin typeface="Open Sans"/>
                <a:ea typeface="Open Sans"/>
                <a:cs typeface="Open Sans"/>
                <a:sym typeface="Open Sans"/>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62" name="Google Shape;62;p7"/>
          <p:cNvSpPr/>
          <p:nvPr/>
        </p:nvSpPr>
        <p:spPr>
          <a:xfrm>
            <a:off x="6193600" y="-596900"/>
            <a:ext cx="3916800" cy="3917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6193600" y="-1857200"/>
            <a:ext cx="2396100" cy="239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941750" y="3992125"/>
            <a:ext cx="2396100" cy="2396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7"/>
          <p:cNvGrpSpPr/>
          <p:nvPr/>
        </p:nvGrpSpPr>
        <p:grpSpPr>
          <a:xfrm rot="-5400000">
            <a:off x="7989325" y="4433526"/>
            <a:ext cx="1207353" cy="324548"/>
            <a:chOff x="4572000" y="214951"/>
            <a:chExt cx="1207353" cy="324548"/>
          </a:xfrm>
        </p:grpSpPr>
        <p:sp>
          <p:nvSpPr>
            <p:cNvPr id="66" name="Google Shape;66;p7"/>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67" name="Google Shape;67;p7"/>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68" name="Shape 68"/>
        <p:cNvGrpSpPr/>
        <p:nvPr/>
      </p:nvGrpSpPr>
      <p:grpSpPr>
        <a:xfrm>
          <a:off x="0" y="0"/>
          <a:ext cx="0" cy="0"/>
          <a:chOff x="0" y="0"/>
          <a:chExt cx="0" cy="0"/>
        </a:xfrm>
      </p:grpSpPr>
      <p:sp>
        <p:nvSpPr>
          <p:cNvPr id="69" name="Google Shape;69;p8"/>
          <p:cNvSpPr/>
          <p:nvPr/>
        </p:nvSpPr>
        <p:spPr>
          <a:xfrm>
            <a:off x="1600200" y="-400375"/>
            <a:ext cx="5943600" cy="5944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1771650" y="-228900"/>
            <a:ext cx="5600700" cy="56013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txBox="1"/>
          <p:nvPr>
            <p:ph type="title"/>
          </p:nvPr>
        </p:nvSpPr>
        <p:spPr>
          <a:xfrm>
            <a:off x="1388100" y="971550"/>
            <a:ext cx="6367800" cy="3048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b="1" sz="7200">
                <a:latin typeface="Open Sans"/>
                <a:ea typeface="Open Sans"/>
                <a:cs typeface="Open Sans"/>
                <a:sym typeface="Open Sans"/>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2" name="Google Shape;72;p8"/>
          <p:cNvGrpSpPr/>
          <p:nvPr/>
        </p:nvGrpSpPr>
        <p:grpSpPr>
          <a:xfrm>
            <a:off x="713225" y="539501"/>
            <a:ext cx="1207353" cy="324548"/>
            <a:chOff x="4572000" y="214951"/>
            <a:chExt cx="1207353" cy="324548"/>
          </a:xfrm>
        </p:grpSpPr>
        <p:sp>
          <p:nvSpPr>
            <p:cNvPr id="73" name="Google Shape;73;p8"/>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74" name="Google Shape;74;p8"/>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75" name="Google Shape;75;p8"/>
          <p:cNvSpPr/>
          <p:nvPr/>
        </p:nvSpPr>
        <p:spPr>
          <a:xfrm>
            <a:off x="-868121" y="4271250"/>
            <a:ext cx="1710600" cy="1711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333029" y="-847150"/>
            <a:ext cx="1710600" cy="1711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8"/>
          <p:cNvGrpSpPr/>
          <p:nvPr/>
        </p:nvGrpSpPr>
        <p:grpSpPr>
          <a:xfrm>
            <a:off x="7223375" y="4271251"/>
            <a:ext cx="1207353" cy="324548"/>
            <a:chOff x="4572000" y="214951"/>
            <a:chExt cx="1207353" cy="324548"/>
          </a:xfrm>
        </p:grpSpPr>
        <p:sp>
          <p:nvSpPr>
            <p:cNvPr id="78" name="Google Shape;78;p8"/>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79" name="Google Shape;79;p8"/>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80" name="Shape 80"/>
        <p:cNvGrpSpPr/>
        <p:nvPr/>
      </p:nvGrpSpPr>
      <p:grpSpPr>
        <a:xfrm>
          <a:off x="0" y="0"/>
          <a:ext cx="0" cy="0"/>
          <a:chOff x="0" y="0"/>
          <a:chExt cx="0" cy="0"/>
        </a:xfrm>
      </p:grpSpPr>
      <p:sp>
        <p:nvSpPr>
          <p:cNvPr id="81" name="Google Shape;81;p9"/>
          <p:cNvSpPr txBox="1"/>
          <p:nvPr>
            <p:ph type="title"/>
          </p:nvPr>
        </p:nvSpPr>
        <p:spPr>
          <a:xfrm>
            <a:off x="713225" y="448050"/>
            <a:ext cx="77175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b="1">
                <a:latin typeface="Open Sans"/>
                <a:ea typeface="Open Sans"/>
                <a:cs typeface="Open Sans"/>
                <a:sym typeface="Ope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9"/>
          <p:cNvSpPr txBox="1"/>
          <p:nvPr>
            <p:ph idx="1" type="subTitle"/>
          </p:nvPr>
        </p:nvSpPr>
        <p:spPr>
          <a:xfrm>
            <a:off x="713225" y="1945375"/>
            <a:ext cx="3302700" cy="2650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Char char="●"/>
              <a:defRPr sz="1400">
                <a:latin typeface="Open Sans"/>
                <a:ea typeface="Open Sans"/>
                <a:cs typeface="Open Sans"/>
                <a:sym typeface="Open Sans"/>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9"/>
          <p:cNvSpPr/>
          <p:nvPr/>
        </p:nvSpPr>
        <p:spPr>
          <a:xfrm>
            <a:off x="4615475" y="531975"/>
            <a:ext cx="4062600" cy="40635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1720850" y="3530225"/>
            <a:ext cx="3362100" cy="33630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9"/>
          <p:cNvGrpSpPr/>
          <p:nvPr/>
        </p:nvGrpSpPr>
        <p:grpSpPr>
          <a:xfrm>
            <a:off x="3364650" y="4595476"/>
            <a:ext cx="1207353" cy="324548"/>
            <a:chOff x="4572000" y="214951"/>
            <a:chExt cx="1207353" cy="324548"/>
          </a:xfrm>
        </p:grpSpPr>
        <p:sp>
          <p:nvSpPr>
            <p:cNvPr id="86" name="Google Shape;86;p9"/>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87" name="Google Shape;87;p9"/>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88" name="Google Shape;88;p9"/>
          <p:cNvSpPr/>
          <p:nvPr/>
        </p:nvSpPr>
        <p:spPr>
          <a:xfrm>
            <a:off x="8430735" y="187004"/>
            <a:ext cx="352500" cy="35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89" name="Shape 89"/>
        <p:cNvGrpSpPr/>
        <p:nvPr/>
      </p:nvGrpSpPr>
      <p:grpSpPr>
        <a:xfrm>
          <a:off x="0" y="0"/>
          <a:ext cx="0" cy="0"/>
          <a:chOff x="0" y="0"/>
          <a:chExt cx="0" cy="0"/>
        </a:xfrm>
      </p:grpSpPr>
      <p:sp>
        <p:nvSpPr>
          <p:cNvPr id="90" name="Google Shape;90;p10"/>
          <p:cNvSpPr txBox="1"/>
          <p:nvPr>
            <p:ph idx="1" type="body"/>
          </p:nvPr>
        </p:nvSpPr>
        <p:spPr>
          <a:xfrm>
            <a:off x="4572000" y="857250"/>
            <a:ext cx="3858600" cy="1714200"/>
          </a:xfrm>
          <a:prstGeom prst="rect">
            <a:avLst/>
          </a:prstGeom>
        </p:spPr>
        <p:txBody>
          <a:bodyPr anchorCtr="0" anchor="t" bIns="91425" lIns="91425" spcFirstLastPara="1" rIns="91425" wrap="square" tIns="91425">
            <a:normAutofit/>
          </a:bodyPr>
          <a:lstStyle>
            <a:lvl1pPr indent="-228600" lvl="0" marL="457200" algn="r">
              <a:lnSpc>
                <a:spcPct val="100000"/>
              </a:lnSpc>
              <a:spcBef>
                <a:spcPts val="0"/>
              </a:spcBef>
              <a:spcAft>
                <a:spcPts val="0"/>
              </a:spcAft>
              <a:buSzPts val="1800"/>
              <a:buNone/>
              <a:defRPr b="1" sz="3000">
                <a:latin typeface="Open Sans"/>
                <a:ea typeface="Open Sans"/>
                <a:cs typeface="Open Sans"/>
                <a:sym typeface="Open Sans"/>
              </a:defRPr>
            </a:lvl1pPr>
          </a:lstStyle>
          <a:p/>
        </p:txBody>
      </p:sp>
      <p:sp>
        <p:nvSpPr>
          <p:cNvPr id="91" name="Google Shape;91;p10"/>
          <p:cNvSpPr/>
          <p:nvPr/>
        </p:nvSpPr>
        <p:spPr>
          <a:xfrm>
            <a:off x="8430725" y="1252051"/>
            <a:ext cx="2638800" cy="2639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0"/>
          <p:cNvGrpSpPr/>
          <p:nvPr/>
        </p:nvGrpSpPr>
        <p:grpSpPr>
          <a:xfrm>
            <a:off x="7827050" y="4595801"/>
            <a:ext cx="1207353" cy="324548"/>
            <a:chOff x="4572000" y="214951"/>
            <a:chExt cx="1207353" cy="324548"/>
          </a:xfrm>
        </p:grpSpPr>
        <p:sp>
          <p:nvSpPr>
            <p:cNvPr id="93" name="Google Shape;93;p10"/>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94" name="Google Shape;94;p10"/>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95" name="Google Shape;95;p10"/>
          <p:cNvSpPr/>
          <p:nvPr/>
        </p:nvSpPr>
        <p:spPr>
          <a:xfrm>
            <a:off x="6719825" y="2884589"/>
            <a:ext cx="3421800" cy="3422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drive.google.com/file/d/1-6yJ3Qtg2jO2dJUZ2CiBjUzHbcdc_Hwu/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drive.google.com/file/d/1-6yJ3Qtg2jO2dJUZ2CiBjUzHbcdc_Hwu/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0" name="Shape 320"/>
        <p:cNvGrpSpPr/>
        <p:nvPr/>
      </p:nvGrpSpPr>
      <p:grpSpPr>
        <a:xfrm>
          <a:off x="0" y="0"/>
          <a:ext cx="0" cy="0"/>
          <a:chOff x="0" y="0"/>
          <a:chExt cx="0" cy="0"/>
        </a:xfrm>
      </p:grpSpPr>
      <p:sp>
        <p:nvSpPr>
          <p:cNvPr id="321" name="Google Shape;321;p27"/>
          <p:cNvSpPr txBox="1"/>
          <p:nvPr>
            <p:ph type="ctrTitle"/>
          </p:nvPr>
        </p:nvSpPr>
        <p:spPr>
          <a:xfrm>
            <a:off x="713250" y="1028550"/>
            <a:ext cx="4912800" cy="16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5200">
                <a:latin typeface="Saira SemiCondensed SemiBold"/>
                <a:ea typeface="Saira SemiCondensed SemiBold"/>
                <a:cs typeface="Saira SemiCondensed SemiBold"/>
                <a:sym typeface="Saira SemiCondensed SemiBold"/>
              </a:rPr>
              <a:t>NEONATAL</a:t>
            </a:r>
            <a:endParaRPr b="0" sz="5200">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rPr b="0" lang="en" sz="5200">
                <a:latin typeface="Saira SemiCondensed SemiBold"/>
                <a:ea typeface="Saira SemiCondensed SemiBold"/>
                <a:cs typeface="Saira SemiCondensed SemiBold"/>
                <a:sym typeface="Saira SemiCondensed SemiBold"/>
              </a:rPr>
              <a:t>HYPERTHERMIA</a:t>
            </a:r>
            <a:endParaRPr b="0" sz="5200">
              <a:latin typeface="Saira SemiCondensed SemiBold"/>
              <a:ea typeface="Saira SemiCondensed SemiBold"/>
              <a:cs typeface="Saira SemiCondensed SemiBold"/>
              <a:sym typeface="Saira SemiCondensed SemiBold"/>
            </a:endParaRPr>
          </a:p>
        </p:txBody>
      </p:sp>
      <p:sp>
        <p:nvSpPr>
          <p:cNvPr id="322" name="Google Shape;322;p27"/>
          <p:cNvSpPr txBox="1"/>
          <p:nvPr>
            <p:ph idx="1" type="subTitle"/>
          </p:nvPr>
        </p:nvSpPr>
        <p:spPr>
          <a:xfrm>
            <a:off x="713250" y="2798325"/>
            <a:ext cx="47370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aira Semi Condensed"/>
                <a:ea typeface="Saira Semi Condensed"/>
                <a:cs typeface="Saira Semi Condensed"/>
                <a:sym typeface="Saira Semi Condensed"/>
              </a:rPr>
              <a:t>Presentees : Kreety Khatri  2K19/EP/045</a:t>
            </a:r>
            <a:endParaRPr sz="1400">
              <a:latin typeface="Saira Semi Condensed"/>
              <a:ea typeface="Saira Semi Condensed"/>
              <a:cs typeface="Saira Semi Condensed"/>
              <a:sym typeface="Saira Semi Condensed"/>
            </a:endParaRPr>
          </a:p>
          <a:p>
            <a:pPr indent="0" lvl="0" marL="0" rtl="0" algn="l">
              <a:spcBef>
                <a:spcPts val="0"/>
              </a:spcBef>
              <a:spcAft>
                <a:spcPts val="0"/>
              </a:spcAft>
              <a:buNone/>
            </a:pPr>
            <a:r>
              <a:rPr lang="en" sz="1400">
                <a:latin typeface="Saira Semi Condensed"/>
                <a:ea typeface="Saira Semi Condensed"/>
                <a:cs typeface="Saira Semi Condensed"/>
                <a:sym typeface="Saira Semi Condensed"/>
              </a:rPr>
              <a:t>                         Pulkit Pandey </a:t>
            </a:r>
            <a:r>
              <a:rPr lang="en" sz="1400">
                <a:latin typeface="Saira Semi Condensed"/>
                <a:ea typeface="Saira Semi Condensed"/>
                <a:cs typeface="Saira Semi Condensed"/>
                <a:sym typeface="Saira Semi Condensed"/>
              </a:rPr>
              <a:t>2K19/EP/076</a:t>
            </a:r>
            <a:endParaRPr sz="1400">
              <a:latin typeface="Saira Semi Condensed"/>
              <a:ea typeface="Saira Semi Condensed"/>
              <a:cs typeface="Saira Semi Condensed"/>
              <a:sym typeface="Saira Semi Condensed"/>
            </a:endParaRPr>
          </a:p>
        </p:txBody>
      </p:sp>
      <p:pic>
        <p:nvPicPr>
          <p:cNvPr id="323" name="Google Shape;323;p27"/>
          <p:cNvPicPr preferRelativeResize="0"/>
          <p:nvPr/>
        </p:nvPicPr>
        <p:blipFill rotWithShape="1">
          <a:blip r:embed="rId3">
            <a:alphaModFix/>
          </a:blip>
          <a:srcRect b="1522" l="23960" r="21756" t="1512"/>
          <a:stretch/>
        </p:blipFill>
        <p:spPr>
          <a:xfrm>
            <a:off x="5625900" y="599400"/>
            <a:ext cx="4134000" cy="39447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p:nvPr/>
        </p:nvSpPr>
        <p:spPr>
          <a:xfrm>
            <a:off x="1549375" y="1797125"/>
            <a:ext cx="696600" cy="69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4224250" y="1797125"/>
            <a:ext cx="696600" cy="69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6897300" y="1797125"/>
            <a:ext cx="696600" cy="696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txBox="1"/>
          <p:nvPr>
            <p:ph idx="1" type="subTitle"/>
          </p:nvPr>
        </p:nvSpPr>
        <p:spPr>
          <a:xfrm>
            <a:off x="712956" y="2816352"/>
            <a:ext cx="2369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770"/>
              <a:buFont typeface="Arial"/>
              <a:buNone/>
            </a:pPr>
            <a:r>
              <a:rPr b="0" lang="en" sz="1960">
                <a:latin typeface="Saira SemiCondensed SemiBold"/>
                <a:ea typeface="Saira SemiCondensed SemiBold"/>
                <a:cs typeface="Saira SemiCondensed SemiBold"/>
                <a:sym typeface="Saira SemiCondensed SemiBold"/>
              </a:rPr>
              <a:t>Unconjugated 4Z,15Z-bilirubin</a:t>
            </a:r>
            <a:endParaRPr sz="1960"/>
          </a:p>
        </p:txBody>
      </p:sp>
      <p:sp>
        <p:nvSpPr>
          <p:cNvPr id="418" name="Google Shape;418;p36"/>
          <p:cNvSpPr txBox="1"/>
          <p:nvPr>
            <p:ph idx="2" type="subTitle"/>
          </p:nvPr>
        </p:nvSpPr>
        <p:spPr>
          <a:xfrm>
            <a:off x="3387219" y="2880652"/>
            <a:ext cx="23694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935"/>
              <a:buFont typeface="Arial"/>
              <a:buNone/>
            </a:pPr>
            <a:r>
              <a:rPr b="0" lang="en" sz="1900">
                <a:latin typeface="Saira SemiCondensed SemiBold"/>
                <a:ea typeface="Saira SemiCondensed SemiBold"/>
                <a:cs typeface="Saira SemiCondensed SemiBold"/>
                <a:sym typeface="Saira SemiCondensed SemiBold"/>
              </a:rPr>
              <a:t>LIVER</a:t>
            </a:r>
            <a:endParaRPr b="0" sz="1900">
              <a:latin typeface="Saira SemiCondensed SemiBold"/>
              <a:ea typeface="Saira SemiCondensed SemiBold"/>
              <a:cs typeface="Saira SemiCondensed SemiBold"/>
              <a:sym typeface="Saira SemiCondensed SemiBold"/>
            </a:endParaRPr>
          </a:p>
          <a:p>
            <a:pPr indent="0" lvl="0" marL="0" rtl="0" algn="ctr">
              <a:lnSpc>
                <a:spcPct val="80000"/>
              </a:lnSpc>
              <a:spcBef>
                <a:spcPts val="0"/>
              </a:spcBef>
              <a:spcAft>
                <a:spcPts val="0"/>
              </a:spcAft>
              <a:buClr>
                <a:schemeClr val="dk1"/>
              </a:buClr>
              <a:buSzPts val="935"/>
              <a:buFont typeface="Arial"/>
              <a:buNone/>
            </a:pPr>
            <a:r>
              <a:rPr b="0" lang="en" sz="1900">
                <a:latin typeface="Saira SemiCondensed SemiBold"/>
                <a:ea typeface="Saira SemiCondensed SemiBold"/>
                <a:cs typeface="Saira SemiCondensed SemiBold"/>
                <a:sym typeface="Saira SemiCondensed SemiBold"/>
              </a:rPr>
              <a:t>( Blood Vessels )</a:t>
            </a:r>
            <a:endParaRPr sz="1900"/>
          </a:p>
        </p:txBody>
      </p:sp>
      <p:sp>
        <p:nvSpPr>
          <p:cNvPr id="419" name="Google Shape;419;p36"/>
          <p:cNvSpPr txBox="1"/>
          <p:nvPr>
            <p:ph idx="3" type="subTitle"/>
          </p:nvPr>
        </p:nvSpPr>
        <p:spPr>
          <a:xfrm>
            <a:off x="6061644" y="2816352"/>
            <a:ext cx="2369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b="0" lang="en" sz="1900">
                <a:latin typeface="Saira SemiCondensed SemiBold"/>
                <a:ea typeface="Saira SemiCondensed SemiBold"/>
                <a:cs typeface="Saira SemiCondensed SemiBold"/>
                <a:sym typeface="Saira SemiCondensed SemiBold"/>
              </a:rPr>
              <a:t>Glucuronic Acid</a:t>
            </a:r>
            <a:endParaRPr b="0" sz="1900">
              <a:latin typeface="Saira SemiCondensed SemiBold"/>
              <a:ea typeface="Saira SemiCondensed SemiBold"/>
              <a:cs typeface="Saira SemiCondensed SemiBold"/>
              <a:sym typeface="Saira SemiCondensed SemiBold"/>
            </a:endParaRPr>
          </a:p>
        </p:txBody>
      </p:sp>
      <p:grpSp>
        <p:nvGrpSpPr>
          <p:cNvPr id="420" name="Google Shape;420;p36"/>
          <p:cNvGrpSpPr/>
          <p:nvPr/>
        </p:nvGrpSpPr>
        <p:grpSpPr>
          <a:xfrm>
            <a:off x="1669047" y="1993020"/>
            <a:ext cx="457212" cy="304808"/>
            <a:chOff x="6656812" y="2029388"/>
            <a:chExt cx="368690" cy="245793"/>
          </a:xfrm>
        </p:grpSpPr>
        <p:sp>
          <p:nvSpPr>
            <p:cNvPr id="421" name="Google Shape;421;p36"/>
            <p:cNvSpPr/>
            <p:nvPr/>
          </p:nvSpPr>
          <p:spPr>
            <a:xfrm>
              <a:off x="6915475" y="2164007"/>
              <a:ext cx="73967" cy="73999"/>
            </a:xfrm>
            <a:custGeom>
              <a:rect b="b" l="l" r="r" t="t"/>
              <a:pathLst>
                <a:path extrusionOk="0" h="2323" w="2322">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6901427" y="2057070"/>
              <a:ext cx="51605" cy="31154"/>
            </a:xfrm>
            <a:custGeom>
              <a:rect b="b" l="l" r="r" t="t"/>
              <a:pathLst>
                <a:path extrusionOk="0" h="978" w="162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6901809" y="2091983"/>
              <a:ext cx="51605" cy="30358"/>
            </a:xfrm>
            <a:custGeom>
              <a:rect b="b" l="l" r="r" t="t"/>
              <a:pathLst>
                <a:path extrusionOk="0" h="953" w="162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6901809" y="2126099"/>
              <a:ext cx="51605" cy="30772"/>
            </a:xfrm>
            <a:custGeom>
              <a:rect b="b" l="l" r="r" t="t"/>
              <a:pathLst>
                <a:path extrusionOk="0" h="966" w="162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6959849" y="2057452"/>
              <a:ext cx="43641" cy="99419"/>
            </a:xfrm>
            <a:custGeom>
              <a:rect b="b" l="l" r="r" t="t"/>
              <a:pathLst>
                <a:path extrusionOk="0" h="3121" w="137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6835805" y="2075291"/>
              <a:ext cx="29243" cy="10257"/>
            </a:xfrm>
            <a:custGeom>
              <a:rect b="b" l="l" r="r" t="t"/>
              <a:pathLst>
                <a:path extrusionOk="0" h="322" w="918">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6700422" y="2074908"/>
              <a:ext cx="11022" cy="10257"/>
            </a:xfrm>
            <a:custGeom>
              <a:rect b="b" l="l" r="r" t="t"/>
              <a:pathLst>
                <a:path extrusionOk="0" h="322" w="346">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6706092" y="2098417"/>
              <a:ext cx="151375" cy="89162"/>
            </a:xfrm>
            <a:custGeom>
              <a:rect b="b" l="l" r="r" t="t"/>
              <a:pathLst>
                <a:path extrusionOk="0" h="2799" w="4752">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6656812" y="2029388"/>
              <a:ext cx="368690" cy="245793"/>
            </a:xfrm>
            <a:custGeom>
              <a:rect b="b" l="l" r="r" t="t"/>
              <a:pathLst>
                <a:path extrusionOk="0" h="7716" w="11574">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6681818" y="2057070"/>
              <a:ext cx="199540" cy="172622"/>
            </a:xfrm>
            <a:custGeom>
              <a:rect b="b" l="l" r="r" t="t"/>
              <a:pathLst>
                <a:path extrusionOk="0" h="5419" w="6264">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6"/>
          <p:cNvGrpSpPr/>
          <p:nvPr/>
        </p:nvGrpSpPr>
        <p:grpSpPr>
          <a:xfrm>
            <a:off x="7108444" y="1916825"/>
            <a:ext cx="274310" cy="457207"/>
            <a:chOff x="5829984" y="3350032"/>
            <a:chExt cx="220755" cy="352348"/>
          </a:xfrm>
        </p:grpSpPr>
        <p:sp>
          <p:nvSpPr>
            <p:cNvPr id="432" name="Google Shape;432;p36"/>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6"/>
          <p:cNvGrpSpPr/>
          <p:nvPr/>
        </p:nvGrpSpPr>
        <p:grpSpPr>
          <a:xfrm>
            <a:off x="4337322" y="1916830"/>
            <a:ext cx="468641" cy="457184"/>
            <a:chOff x="7964906" y="2434073"/>
            <a:chExt cx="373627" cy="367925"/>
          </a:xfrm>
        </p:grpSpPr>
        <p:sp>
          <p:nvSpPr>
            <p:cNvPr id="437" name="Google Shape;437;p3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type="title"/>
          </p:nvPr>
        </p:nvSpPr>
        <p:spPr>
          <a:xfrm>
            <a:off x="597875" y="261156"/>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NATURAL ERADICATION</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7"/>
          <p:cNvSpPr txBox="1"/>
          <p:nvPr>
            <p:ph type="title"/>
          </p:nvPr>
        </p:nvSpPr>
        <p:spPr>
          <a:xfrm>
            <a:off x="1677838" y="3561538"/>
            <a:ext cx="21366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t>KERNICTERUS</a:t>
            </a:r>
            <a:endParaRPr sz="2000"/>
          </a:p>
        </p:txBody>
      </p:sp>
      <p:sp>
        <p:nvSpPr>
          <p:cNvPr id="445" name="Google Shape;445;p37"/>
          <p:cNvSpPr txBox="1"/>
          <p:nvPr>
            <p:ph idx="1" type="subTitle"/>
          </p:nvPr>
        </p:nvSpPr>
        <p:spPr>
          <a:xfrm>
            <a:off x="1609450" y="4037063"/>
            <a:ext cx="2273400" cy="79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Severe issues in the CNS e.g -- Brain Lesions.</a:t>
            </a:r>
            <a:endParaRPr/>
          </a:p>
        </p:txBody>
      </p:sp>
      <p:sp>
        <p:nvSpPr>
          <p:cNvPr id="446" name="Google Shape;446;p37"/>
          <p:cNvSpPr/>
          <p:nvPr/>
        </p:nvSpPr>
        <p:spPr>
          <a:xfrm>
            <a:off x="1677850" y="1186563"/>
            <a:ext cx="2136600" cy="2137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5329550" y="1186563"/>
            <a:ext cx="2136600" cy="21372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txBox="1"/>
          <p:nvPr>
            <p:ph idx="4" type="title"/>
          </p:nvPr>
        </p:nvSpPr>
        <p:spPr>
          <a:xfrm>
            <a:off x="3250451" y="180550"/>
            <a:ext cx="3388800" cy="5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3440">
                <a:latin typeface="Saira SemiCondensed SemiBold"/>
                <a:ea typeface="Saira SemiCondensed SemiBold"/>
                <a:cs typeface="Saira SemiCondensed SemiBold"/>
                <a:sym typeface="Saira SemiCondensed SemiBold"/>
              </a:rPr>
              <a:t>IMPLICATIONS</a:t>
            </a:r>
            <a:endParaRPr b="0" sz="3440">
              <a:latin typeface="Saira SemiCondensed SemiBold"/>
              <a:ea typeface="Saira SemiCondensed SemiBold"/>
              <a:cs typeface="Saira SemiCondensed SemiBold"/>
              <a:sym typeface="Saira SemiCondensed SemiBold"/>
            </a:endParaRPr>
          </a:p>
        </p:txBody>
      </p:sp>
      <p:pic>
        <p:nvPicPr>
          <p:cNvPr id="449" name="Google Shape;449;p37"/>
          <p:cNvPicPr preferRelativeResize="0"/>
          <p:nvPr/>
        </p:nvPicPr>
        <p:blipFill rotWithShape="1">
          <a:blip r:embed="rId3">
            <a:alphaModFix/>
          </a:blip>
          <a:srcRect b="18209" l="52263" r="5266" t="12288"/>
          <a:stretch/>
        </p:blipFill>
        <p:spPr>
          <a:xfrm>
            <a:off x="5463800" y="1307575"/>
            <a:ext cx="1868100" cy="1895400"/>
          </a:xfrm>
          <a:prstGeom prst="ellipse">
            <a:avLst/>
          </a:prstGeom>
          <a:noFill/>
          <a:ln>
            <a:noFill/>
          </a:ln>
        </p:spPr>
      </p:pic>
      <p:sp>
        <p:nvSpPr>
          <p:cNvPr id="450" name="Google Shape;450;p37"/>
          <p:cNvSpPr txBox="1"/>
          <p:nvPr>
            <p:ph type="title"/>
          </p:nvPr>
        </p:nvSpPr>
        <p:spPr>
          <a:xfrm>
            <a:off x="5329538" y="3561538"/>
            <a:ext cx="2136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000"/>
              <a:t>SEVERE JAUNDICE</a:t>
            </a:r>
            <a:endParaRPr sz="2000"/>
          </a:p>
        </p:txBody>
      </p:sp>
      <p:pic>
        <p:nvPicPr>
          <p:cNvPr id="451" name="Google Shape;451;p37"/>
          <p:cNvPicPr preferRelativeResize="0"/>
          <p:nvPr/>
        </p:nvPicPr>
        <p:blipFill>
          <a:blip r:embed="rId4">
            <a:alphaModFix/>
          </a:blip>
          <a:stretch>
            <a:fillRect/>
          </a:stretch>
        </p:blipFill>
        <p:spPr>
          <a:xfrm>
            <a:off x="1780600" y="1307575"/>
            <a:ext cx="1931100" cy="1895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55" name="Shape 455"/>
        <p:cNvGrpSpPr/>
        <p:nvPr/>
      </p:nvGrpSpPr>
      <p:grpSpPr>
        <a:xfrm>
          <a:off x="0" y="0"/>
          <a:ext cx="0" cy="0"/>
          <a:chOff x="0" y="0"/>
          <a:chExt cx="0" cy="0"/>
        </a:xfrm>
      </p:grpSpPr>
      <p:sp>
        <p:nvSpPr>
          <p:cNvPr id="456" name="Google Shape;456;p38"/>
          <p:cNvSpPr/>
          <p:nvPr/>
        </p:nvSpPr>
        <p:spPr>
          <a:xfrm>
            <a:off x="2594338" y="1960950"/>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txBox="1"/>
          <p:nvPr>
            <p:ph idx="2" type="title"/>
          </p:nvPr>
        </p:nvSpPr>
        <p:spPr>
          <a:xfrm>
            <a:off x="2594338" y="2043900"/>
            <a:ext cx="696600" cy="5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58" name="Google Shape;458;p38"/>
          <p:cNvSpPr txBox="1"/>
          <p:nvPr>
            <p:ph type="title"/>
          </p:nvPr>
        </p:nvSpPr>
        <p:spPr>
          <a:xfrm>
            <a:off x="3512650" y="2043900"/>
            <a:ext cx="47343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3640">
                <a:latin typeface="Saira SemiCondensed SemiBold"/>
                <a:ea typeface="Saira SemiCondensed SemiBold"/>
                <a:cs typeface="Saira SemiCondensed SemiBold"/>
                <a:sym typeface="Saira SemiCondensed SemiBold"/>
              </a:rPr>
              <a:t>TREATMENT</a:t>
            </a:r>
            <a:endParaRPr b="0" sz="364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9"/>
          <p:cNvSpPr txBox="1"/>
          <p:nvPr>
            <p:ph type="title"/>
          </p:nvPr>
        </p:nvSpPr>
        <p:spPr>
          <a:xfrm>
            <a:off x="1009025" y="76725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2920">
                <a:latin typeface="Saira SemiCondensed SemiBold"/>
                <a:ea typeface="Saira SemiCondensed SemiBold"/>
                <a:cs typeface="Saira SemiCondensed SemiBold"/>
                <a:sym typeface="Saira SemiCondensed SemiBold"/>
              </a:rPr>
              <a:t>PHOTOTHERAPY</a:t>
            </a:r>
            <a:endParaRPr b="0" sz="2920">
              <a:latin typeface="Saira SemiCondensed SemiBold"/>
              <a:ea typeface="Saira SemiCondensed SemiBold"/>
              <a:cs typeface="Saira SemiCondensed SemiBold"/>
              <a:sym typeface="Saira SemiCondensed SemiBold"/>
            </a:endParaRPr>
          </a:p>
        </p:txBody>
      </p:sp>
      <p:sp>
        <p:nvSpPr>
          <p:cNvPr id="464" name="Google Shape;464;p39"/>
          <p:cNvSpPr txBox="1"/>
          <p:nvPr>
            <p:ph idx="1" type="subTitle"/>
          </p:nvPr>
        </p:nvSpPr>
        <p:spPr>
          <a:xfrm>
            <a:off x="456050" y="1558875"/>
            <a:ext cx="3658800" cy="2650200"/>
          </a:xfrm>
          <a:prstGeom prst="rect">
            <a:avLst/>
          </a:prstGeom>
        </p:spPr>
        <p:txBody>
          <a:bodyPr anchorCtr="0" anchor="t" bIns="91425" lIns="91425" spcFirstLastPara="1" rIns="91425" wrap="square" tIns="91425">
            <a:normAutofit/>
          </a:bodyPr>
          <a:lstStyle/>
          <a:p>
            <a:pPr indent="-327025" lvl="0" marL="457200" rtl="0" algn="just">
              <a:lnSpc>
                <a:spcPct val="115000"/>
              </a:lnSpc>
              <a:spcBef>
                <a:spcPts val="0"/>
              </a:spcBef>
              <a:spcAft>
                <a:spcPts val="0"/>
              </a:spcAft>
              <a:buSzPts val="1550"/>
              <a:buFont typeface="Open Sans"/>
              <a:buChar char="❏"/>
            </a:pPr>
            <a:r>
              <a:rPr lang="en" sz="1550"/>
              <a:t>The use of visible light for the treatment of hyperbilirubinemia in the newborn.</a:t>
            </a:r>
            <a:endParaRPr sz="1550"/>
          </a:p>
          <a:p>
            <a:pPr indent="-323850" lvl="0" marL="457200" rtl="0" algn="just">
              <a:lnSpc>
                <a:spcPct val="115000"/>
              </a:lnSpc>
              <a:spcBef>
                <a:spcPts val="0"/>
              </a:spcBef>
              <a:spcAft>
                <a:spcPts val="0"/>
              </a:spcAft>
              <a:buSzPts val="1500"/>
              <a:buFont typeface="Open Sans"/>
              <a:buChar char="❏"/>
            </a:pPr>
            <a:r>
              <a:rPr lang="en" sz="1500"/>
              <a:t>Therapy lowers the serum bilirubin level by transforming bilirubin into water-soluble isomers .</a:t>
            </a:r>
            <a:endParaRPr sz="1500"/>
          </a:p>
          <a:p>
            <a:pPr indent="0" lvl="0" marL="0" rtl="0" algn="l">
              <a:spcBef>
                <a:spcPts val="600"/>
              </a:spcBef>
              <a:spcAft>
                <a:spcPts val="1200"/>
              </a:spcAft>
              <a:buNone/>
            </a:pPr>
            <a:r>
              <a:t/>
            </a:r>
            <a:endParaRPr/>
          </a:p>
        </p:txBody>
      </p:sp>
      <p:pic>
        <p:nvPicPr>
          <p:cNvPr id="465" name="Google Shape;465;p39" title="phototherapy.mp4">
            <a:hlinkClick r:id="rId3"/>
          </p:cNvPr>
          <p:cNvPicPr preferRelativeResize="0"/>
          <p:nvPr/>
        </p:nvPicPr>
        <p:blipFill>
          <a:blip r:embed="rId4">
            <a:alphaModFix/>
          </a:blip>
          <a:stretch>
            <a:fillRect/>
          </a:stretch>
        </p:blipFill>
        <p:spPr>
          <a:xfrm>
            <a:off x="5045925" y="1362000"/>
            <a:ext cx="3226000" cy="2419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5426025" y="1636153"/>
            <a:ext cx="3429000" cy="174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0" lang="en" sz="3220">
                <a:latin typeface="Saira SemiCondensed SemiBold"/>
                <a:ea typeface="Saira SemiCondensed SemiBold"/>
                <a:cs typeface="Saira SemiCondensed SemiBold"/>
                <a:sym typeface="Saira SemiCondensed SemiBold"/>
              </a:rPr>
              <a:t>FUNDAMENTALS OF BLUE LIGHT PHOTOTHERAPY</a:t>
            </a:r>
            <a:endParaRPr b="0" sz="3220">
              <a:latin typeface="Saira SemiCondensed SemiBold"/>
              <a:ea typeface="Saira SemiCondensed SemiBold"/>
              <a:cs typeface="Saira SemiCondensed SemiBold"/>
              <a:sym typeface="Saira SemiCondensed SemiBold"/>
            </a:endParaRPr>
          </a:p>
        </p:txBody>
      </p:sp>
      <p:grpSp>
        <p:nvGrpSpPr>
          <p:cNvPr id="471" name="Google Shape;471;p40"/>
          <p:cNvGrpSpPr/>
          <p:nvPr/>
        </p:nvGrpSpPr>
        <p:grpSpPr>
          <a:xfrm>
            <a:off x="9144000" y="2417376"/>
            <a:ext cx="1207353" cy="324548"/>
            <a:chOff x="4572000" y="214951"/>
            <a:chExt cx="1207353" cy="324548"/>
          </a:xfrm>
        </p:grpSpPr>
        <p:sp>
          <p:nvSpPr>
            <p:cNvPr id="472" name="Google Shape;472;p40"/>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sp>
          <p:nvSpPr>
            <p:cNvPr id="473" name="Google Shape;473;p40"/>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grpSp>
      <p:pic>
        <p:nvPicPr>
          <p:cNvPr id="474" name="Google Shape;474;p40"/>
          <p:cNvPicPr preferRelativeResize="0"/>
          <p:nvPr/>
        </p:nvPicPr>
        <p:blipFill rotWithShape="1">
          <a:blip r:embed="rId3">
            <a:alphaModFix/>
          </a:blip>
          <a:srcRect b="28678" l="0" r="0" t="0"/>
          <a:stretch/>
        </p:blipFill>
        <p:spPr>
          <a:xfrm>
            <a:off x="102875" y="872450"/>
            <a:ext cx="4680600" cy="34144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78" name="Shape 478"/>
        <p:cNvGrpSpPr/>
        <p:nvPr/>
      </p:nvGrpSpPr>
      <p:grpSpPr>
        <a:xfrm>
          <a:off x="0" y="0"/>
          <a:ext cx="0" cy="0"/>
          <a:chOff x="0" y="0"/>
          <a:chExt cx="0" cy="0"/>
        </a:xfrm>
      </p:grpSpPr>
      <p:sp>
        <p:nvSpPr>
          <p:cNvPr id="479" name="Google Shape;479;p41"/>
          <p:cNvSpPr/>
          <p:nvPr/>
        </p:nvSpPr>
        <p:spPr>
          <a:xfrm>
            <a:off x="2247138" y="1973800"/>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txBox="1"/>
          <p:nvPr>
            <p:ph idx="2" type="title"/>
          </p:nvPr>
        </p:nvSpPr>
        <p:spPr>
          <a:xfrm>
            <a:off x="2247138" y="2056750"/>
            <a:ext cx="696600" cy="5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81" name="Google Shape;481;p41"/>
          <p:cNvSpPr txBox="1"/>
          <p:nvPr>
            <p:ph type="title"/>
          </p:nvPr>
        </p:nvSpPr>
        <p:spPr>
          <a:xfrm>
            <a:off x="3165450" y="2056750"/>
            <a:ext cx="47343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3840">
                <a:latin typeface="Saira SemiCondensed SemiBold"/>
                <a:ea typeface="Saira SemiCondensed SemiBold"/>
                <a:cs typeface="Saira SemiCondensed SemiBold"/>
                <a:sym typeface="Saira SemiCondensed SemiBold"/>
              </a:rPr>
              <a:t>HYPERTHERMIA</a:t>
            </a:r>
            <a:endParaRPr b="0" sz="384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2"/>
          <p:cNvSpPr txBox="1"/>
          <p:nvPr>
            <p:ph type="title"/>
          </p:nvPr>
        </p:nvSpPr>
        <p:spPr>
          <a:xfrm>
            <a:off x="353175" y="2781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2920">
                <a:latin typeface="Saira SemiCondensed SemiBold"/>
                <a:ea typeface="Saira SemiCondensed SemiBold"/>
                <a:cs typeface="Saira SemiCondensed SemiBold"/>
                <a:sym typeface="Saira SemiCondensed SemiBold"/>
              </a:rPr>
              <a:t>I</a:t>
            </a:r>
            <a:r>
              <a:rPr b="0" lang="en" sz="2720">
                <a:latin typeface="Saira SemiCondensed SemiBold"/>
                <a:ea typeface="Saira SemiCondensed SemiBold"/>
                <a:cs typeface="Saira SemiCondensed SemiBold"/>
                <a:sym typeface="Saira SemiCondensed SemiBold"/>
              </a:rPr>
              <a:t>MPLICATION  OF  PHOTOTHERAPY</a:t>
            </a:r>
            <a:endParaRPr b="0" sz="2720">
              <a:latin typeface="Saira SemiCondensed SemiBold"/>
              <a:ea typeface="Saira SemiCondensed SemiBold"/>
              <a:cs typeface="Saira SemiCondensed SemiBold"/>
              <a:sym typeface="Saira SemiCondensed SemiBold"/>
            </a:endParaRPr>
          </a:p>
        </p:txBody>
      </p:sp>
      <p:sp>
        <p:nvSpPr>
          <p:cNvPr id="487" name="Google Shape;487;p42"/>
          <p:cNvSpPr txBox="1"/>
          <p:nvPr>
            <p:ph idx="1" type="subTitle"/>
          </p:nvPr>
        </p:nvSpPr>
        <p:spPr>
          <a:xfrm>
            <a:off x="456050" y="1417425"/>
            <a:ext cx="3620100" cy="2650200"/>
          </a:xfrm>
          <a:prstGeom prst="rect">
            <a:avLst/>
          </a:prstGeom>
        </p:spPr>
        <p:txBody>
          <a:bodyPr anchorCtr="0" anchor="t" bIns="91425" lIns="91425" spcFirstLastPara="1" rIns="91425" wrap="square" tIns="91425">
            <a:normAutofit fontScale="55000" lnSpcReduction="10000"/>
          </a:bodyPr>
          <a:lstStyle/>
          <a:p>
            <a:pPr indent="-329678" lvl="0" marL="457200" rtl="0" algn="just">
              <a:lnSpc>
                <a:spcPct val="115000"/>
              </a:lnSpc>
              <a:spcBef>
                <a:spcPts val="1200"/>
              </a:spcBef>
              <a:spcAft>
                <a:spcPts val="0"/>
              </a:spcAft>
              <a:buSzPct val="100000"/>
              <a:buFont typeface="Open Sans"/>
              <a:buChar char="❏"/>
            </a:pPr>
            <a:r>
              <a:rPr lang="en" sz="2894"/>
              <a:t>Absorption of light heats the patient.</a:t>
            </a:r>
            <a:endParaRPr sz="2894"/>
          </a:p>
          <a:p>
            <a:pPr indent="-329678" lvl="0" marL="457200" rtl="0" algn="just">
              <a:lnSpc>
                <a:spcPct val="115000"/>
              </a:lnSpc>
              <a:spcBef>
                <a:spcPts val="0"/>
              </a:spcBef>
              <a:spcAft>
                <a:spcPts val="0"/>
              </a:spcAft>
              <a:buSzPct val="100000"/>
              <a:buFont typeface="Open Sans"/>
              <a:buChar char="❏"/>
            </a:pPr>
            <a:r>
              <a:rPr lang="en" sz="2894"/>
              <a:t>Clinical complication of phototherapy is “bronze baby syndrome,” a grayish-brown discoloration of the skin that occurs exclusively in infants with cholestatic jaundice.</a:t>
            </a:r>
            <a:endParaRPr sz="2894"/>
          </a:p>
          <a:p>
            <a:pPr indent="0" lvl="0" marL="457200" rtl="0" algn="just">
              <a:lnSpc>
                <a:spcPct val="115000"/>
              </a:lnSpc>
              <a:spcBef>
                <a:spcPts val="600"/>
              </a:spcBef>
              <a:spcAft>
                <a:spcPts val="0"/>
              </a:spcAft>
              <a:buNone/>
            </a:pPr>
            <a:r>
              <a:t/>
            </a:r>
            <a:endParaRPr sz="1500"/>
          </a:p>
          <a:p>
            <a:pPr indent="0" lvl="0" marL="0" rtl="0" algn="l">
              <a:spcBef>
                <a:spcPts val="600"/>
              </a:spcBef>
              <a:spcAft>
                <a:spcPts val="1200"/>
              </a:spcAft>
              <a:buNone/>
            </a:pPr>
            <a:r>
              <a:t/>
            </a:r>
            <a:endParaRPr/>
          </a:p>
        </p:txBody>
      </p:sp>
      <p:pic>
        <p:nvPicPr>
          <p:cNvPr id="488" name="Google Shape;488;p42"/>
          <p:cNvPicPr preferRelativeResize="0"/>
          <p:nvPr/>
        </p:nvPicPr>
        <p:blipFill rotWithShape="1">
          <a:blip r:embed="rId3">
            <a:alphaModFix/>
          </a:blip>
          <a:srcRect b="41228" l="10886" r="11019" t="14257"/>
          <a:stretch/>
        </p:blipFill>
        <p:spPr>
          <a:xfrm>
            <a:off x="4912050" y="850800"/>
            <a:ext cx="3484800" cy="3441900"/>
          </a:xfrm>
          <a:prstGeom prst="ellipse">
            <a:avLst/>
          </a:prstGeom>
          <a:noFill/>
          <a:ln cap="flat" cmpd="sng" w="3810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92" name="Shape 492"/>
        <p:cNvGrpSpPr/>
        <p:nvPr/>
      </p:nvGrpSpPr>
      <p:grpSpPr>
        <a:xfrm>
          <a:off x="0" y="0"/>
          <a:ext cx="0" cy="0"/>
          <a:chOff x="0" y="0"/>
          <a:chExt cx="0" cy="0"/>
        </a:xfrm>
      </p:grpSpPr>
      <p:sp>
        <p:nvSpPr>
          <p:cNvPr id="493" name="Google Shape;493;p43"/>
          <p:cNvSpPr txBox="1"/>
          <p:nvPr>
            <p:ph type="title"/>
          </p:nvPr>
        </p:nvSpPr>
        <p:spPr>
          <a:xfrm>
            <a:off x="1388100" y="97155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600">
                <a:latin typeface="Saira SemiCondensed SemiBold"/>
                <a:ea typeface="Saira SemiCondensed SemiBold"/>
                <a:cs typeface="Saira SemiCondensed SemiBold"/>
                <a:sym typeface="Saira SemiCondensed SemiBold"/>
              </a:rPr>
              <a:t>PROPOSED IDEA</a:t>
            </a:r>
            <a:endParaRPr b="0" sz="56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type="title"/>
          </p:nvPr>
        </p:nvSpPr>
        <p:spPr>
          <a:xfrm>
            <a:off x="2160000" y="1597500"/>
            <a:ext cx="4824000" cy="194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20"/>
              <a:t>“ </a:t>
            </a:r>
            <a:r>
              <a:rPr lang="en" sz="2520"/>
              <a:t>To develop a Real-Time Monitoring System in order to prevent Hyperthermia caused due to Intensive Blue Light Phototherapy by using Computational Methods. ”</a:t>
            </a:r>
            <a:endParaRPr sz="252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02" name="Shape 502"/>
        <p:cNvGrpSpPr/>
        <p:nvPr/>
      </p:nvGrpSpPr>
      <p:grpSpPr>
        <a:xfrm>
          <a:off x="0" y="0"/>
          <a:ext cx="0" cy="0"/>
          <a:chOff x="0" y="0"/>
          <a:chExt cx="0" cy="0"/>
        </a:xfrm>
      </p:grpSpPr>
      <p:sp>
        <p:nvSpPr>
          <p:cNvPr id="503" name="Google Shape;503;p45"/>
          <p:cNvSpPr txBox="1"/>
          <p:nvPr>
            <p:ph type="title"/>
          </p:nvPr>
        </p:nvSpPr>
        <p:spPr>
          <a:xfrm>
            <a:off x="1388100" y="104775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400">
                <a:latin typeface="Saira SemiCondensed SemiBold"/>
                <a:ea typeface="Saira SemiCondensed SemiBold"/>
                <a:cs typeface="Saira SemiCondensed SemiBold"/>
                <a:sym typeface="Saira SemiCondensed SemiBold"/>
              </a:rPr>
              <a:t>MATHEMATICAL </a:t>
            </a:r>
            <a:endParaRPr b="0" sz="5400">
              <a:latin typeface="Saira SemiCondensed SemiBold"/>
              <a:ea typeface="Saira SemiCondensed SemiBold"/>
              <a:cs typeface="Saira SemiCondensed SemiBold"/>
              <a:sym typeface="Saira SemiCondensed SemiBold"/>
            </a:endParaRPr>
          </a:p>
          <a:p>
            <a:pPr indent="0" lvl="0" marL="0" rtl="0" algn="ctr">
              <a:spcBef>
                <a:spcPts val="0"/>
              </a:spcBef>
              <a:spcAft>
                <a:spcPts val="0"/>
              </a:spcAft>
              <a:buNone/>
            </a:pPr>
            <a:r>
              <a:rPr b="0" lang="en" sz="5400">
                <a:latin typeface="Saira SemiCondensed SemiBold"/>
                <a:ea typeface="Saira SemiCondensed SemiBold"/>
                <a:cs typeface="Saira SemiCondensed SemiBold"/>
                <a:sym typeface="Saira SemiCondensed SemiBold"/>
              </a:rPr>
              <a:t>MODEL</a:t>
            </a:r>
            <a:endParaRPr b="0" sz="54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713250" y="445025"/>
            <a:ext cx="771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0" lang="en">
                <a:latin typeface="Saira SemiCondensed Medium"/>
                <a:ea typeface="Saira SemiCondensed Medium"/>
                <a:cs typeface="Saira SemiCondensed Medium"/>
                <a:sym typeface="Saira SemiCondensed Medium"/>
              </a:rPr>
              <a:t>ACKNOWLEDGEMENT</a:t>
            </a:r>
            <a:endParaRPr b="0">
              <a:latin typeface="Saira SemiCondensed Medium"/>
              <a:ea typeface="Saira SemiCondensed Medium"/>
              <a:cs typeface="Saira SemiCondensed Medium"/>
              <a:sym typeface="Saira SemiCondensed Medium"/>
            </a:endParaRPr>
          </a:p>
        </p:txBody>
      </p:sp>
      <p:sp>
        <p:nvSpPr>
          <p:cNvPr id="329" name="Google Shape;329;p28"/>
          <p:cNvSpPr txBox="1"/>
          <p:nvPr>
            <p:ph idx="1" type="subTitle"/>
          </p:nvPr>
        </p:nvSpPr>
        <p:spPr>
          <a:xfrm>
            <a:off x="713250" y="1184862"/>
            <a:ext cx="7717500" cy="3447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200"/>
              <a:buFont typeface="Arial"/>
              <a:buNone/>
            </a:pPr>
            <a:r>
              <a:rPr lang="en" sz="1400">
                <a:solidFill>
                  <a:srgbClr val="434343"/>
                </a:solidFill>
                <a:latin typeface="Times New Roman"/>
                <a:ea typeface="Times New Roman"/>
                <a:cs typeface="Times New Roman"/>
                <a:sym typeface="Times New Roman"/>
              </a:rPr>
              <a:t>Presentation, Inspiration and Motivation have always played a key role in success of any project. </a:t>
            </a:r>
            <a:endParaRPr sz="1600">
              <a:solidFill>
                <a:srgbClr val="434343"/>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200"/>
              <a:buFont typeface="Arial"/>
              <a:buNone/>
            </a:pPr>
            <a:r>
              <a:rPr lang="en" sz="1400">
                <a:solidFill>
                  <a:srgbClr val="434343"/>
                </a:solidFill>
                <a:latin typeface="Times New Roman"/>
                <a:ea typeface="Times New Roman"/>
                <a:cs typeface="Times New Roman"/>
                <a:sym typeface="Times New Roman"/>
              </a:rPr>
              <a:t>We express our deep sense of gratitude to </a:t>
            </a:r>
            <a:r>
              <a:rPr b="1" lang="en" sz="1400">
                <a:solidFill>
                  <a:srgbClr val="434343"/>
                </a:solidFill>
                <a:latin typeface="Times New Roman"/>
                <a:ea typeface="Times New Roman"/>
                <a:cs typeface="Times New Roman"/>
                <a:sym typeface="Times New Roman"/>
              </a:rPr>
              <a:t>Dr Ajeet Kumar</a:t>
            </a:r>
            <a:r>
              <a:rPr lang="en" sz="1400">
                <a:solidFill>
                  <a:srgbClr val="434343"/>
                </a:solidFill>
                <a:latin typeface="Times New Roman"/>
                <a:ea typeface="Times New Roman"/>
                <a:cs typeface="Times New Roman"/>
                <a:sym typeface="Times New Roman"/>
              </a:rPr>
              <a:t>, Assistant Professor, Department of Applied Physics, DTU to encourage us to highest peak and to provide with the opportunity to prepare the project. We are immensely obliged to her for her elevating inspiration, encouraging guidance and kind supervision in the completion of the project. We are also thankful for her invaluable constructive criticism and advice throughout the working of the project. </a:t>
            </a:r>
            <a:endParaRPr sz="1600">
              <a:solidFill>
                <a:srgbClr val="434343"/>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200"/>
              <a:buFont typeface="Arial"/>
              <a:buNone/>
            </a:pPr>
            <a:r>
              <a:rPr lang="en" sz="1400">
                <a:solidFill>
                  <a:srgbClr val="434343"/>
                </a:solidFill>
                <a:latin typeface="Times New Roman"/>
                <a:ea typeface="Times New Roman"/>
                <a:cs typeface="Times New Roman"/>
                <a:sym typeface="Times New Roman"/>
              </a:rPr>
              <a:t>The accomplishment of the project was due to our equal efforts and contribution. </a:t>
            </a:r>
            <a:endParaRPr sz="1600">
              <a:solidFill>
                <a:srgbClr val="434343"/>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200"/>
              <a:buFont typeface="Arial"/>
              <a:buNone/>
            </a:pPr>
            <a:r>
              <a:rPr lang="en">
                <a:solidFill>
                  <a:srgbClr val="434343"/>
                </a:solidFill>
                <a:latin typeface="Assistant ExtraLight"/>
                <a:ea typeface="Assistant ExtraLight"/>
                <a:cs typeface="Assistant ExtraLight"/>
                <a:sym typeface="Assistant ExtraLight"/>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6"/>
          <p:cNvSpPr txBox="1"/>
          <p:nvPr>
            <p:ph type="title"/>
          </p:nvPr>
        </p:nvSpPr>
        <p:spPr>
          <a:xfrm>
            <a:off x="5426025" y="1771103"/>
            <a:ext cx="3429000" cy="17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NEONATE </a:t>
            </a:r>
            <a:endParaRPr b="0" sz="3920">
              <a:latin typeface="Saira SemiCondensed SemiBold"/>
              <a:ea typeface="Saira SemiCondensed SemiBold"/>
              <a:cs typeface="Saira SemiCondensed SemiBold"/>
              <a:sym typeface="Saira SemiCondensed SemiBold"/>
            </a:endParaRPr>
          </a:p>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GEOMETRY</a:t>
            </a:r>
            <a:endParaRPr b="0" sz="3920">
              <a:latin typeface="Saira SemiCondensed SemiBold"/>
              <a:ea typeface="Saira SemiCondensed SemiBold"/>
              <a:cs typeface="Saira SemiCondensed SemiBold"/>
              <a:sym typeface="Saira SemiCondensed SemiBold"/>
            </a:endParaRPr>
          </a:p>
          <a:p>
            <a:pPr indent="0" lvl="0" marL="0" rtl="0" algn="r">
              <a:spcBef>
                <a:spcPts val="0"/>
              </a:spcBef>
              <a:spcAft>
                <a:spcPts val="0"/>
              </a:spcAft>
              <a:buSzPts val="990"/>
              <a:buNone/>
            </a:pPr>
            <a:r>
              <a:t/>
            </a:r>
            <a:endParaRPr b="0" sz="3220">
              <a:latin typeface="Saira SemiCondensed SemiBold"/>
              <a:ea typeface="Saira SemiCondensed SemiBold"/>
              <a:cs typeface="Saira SemiCondensed SemiBold"/>
              <a:sym typeface="Saira SemiCondensed SemiBold"/>
            </a:endParaRPr>
          </a:p>
        </p:txBody>
      </p:sp>
      <p:grpSp>
        <p:nvGrpSpPr>
          <p:cNvPr id="509" name="Google Shape;509;p46"/>
          <p:cNvGrpSpPr/>
          <p:nvPr/>
        </p:nvGrpSpPr>
        <p:grpSpPr>
          <a:xfrm>
            <a:off x="9144000" y="2417376"/>
            <a:ext cx="1207353" cy="324548"/>
            <a:chOff x="4572000" y="214951"/>
            <a:chExt cx="1207353" cy="324548"/>
          </a:xfrm>
        </p:grpSpPr>
        <p:sp>
          <p:nvSpPr>
            <p:cNvPr id="510" name="Google Shape;510;p46"/>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sp>
          <p:nvSpPr>
            <p:cNvPr id="511" name="Google Shape;511;p46"/>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grpSp>
      <p:pic>
        <p:nvPicPr>
          <p:cNvPr id="512" name="Google Shape;512;p46"/>
          <p:cNvPicPr preferRelativeResize="0"/>
          <p:nvPr/>
        </p:nvPicPr>
        <p:blipFill>
          <a:blip r:embed="rId3">
            <a:alphaModFix/>
          </a:blip>
          <a:stretch>
            <a:fillRect/>
          </a:stretch>
        </p:blipFill>
        <p:spPr>
          <a:xfrm>
            <a:off x="192875" y="1195024"/>
            <a:ext cx="4559526" cy="27692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7"/>
          <p:cNvSpPr txBox="1"/>
          <p:nvPr>
            <p:ph type="title"/>
          </p:nvPr>
        </p:nvSpPr>
        <p:spPr>
          <a:xfrm>
            <a:off x="597875" y="261156"/>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GENERAL  MODEL  DEVELOPMENT</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
        <p:nvSpPr>
          <p:cNvPr id="518" name="Google Shape;518;p47"/>
          <p:cNvSpPr txBox="1"/>
          <p:nvPr>
            <p:ph idx="4294967295" type="title"/>
          </p:nvPr>
        </p:nvSpPr>
        <p:spPr>
          <a:xfrm>
            <a:off x="1461275" y="1288875"/>
            <a:ext cx="5990700" cy="83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1720">
                <a:latin typeface="Open Sans"/>
                <a:ea typeface="Open Sans"/>
                <a:cs typeface="Open Sans"/>
                <a:sym typeface="Open Sans"/>
              </a:rPr>
              <a:t>Energy Balance Equation derived from the First Law of Thermodynamics.</a:t>
            </a:r>
            <a:endParaRPr sz="1920">
              <a:latin typeface="Open Sans"/>
              <a:ea typeface="Open Sans"/>
              <a:cs typeface="Open Sans"/>
              <a:sym typeface="Open Sans"/>
            </a:endParaRPr>
          </a:p>
        </p:txBody>
      </p:sp>
      <p:pic>
        <p:nvPicPr>
          <p:cNvPr id="519" name="Google Shape;519;p47"/>
          <p:cNvPicPr preferRelativeResize="0"/>
          <p:nvPr/>
        </p:nvPicPr>
        <p:blipFill>
          <a:blip r:embed="rId3">
            <a:alphaModFix/>
          </a:blip>
          <a:stretch>
            <a:fillRect/>
          </a:stretch>
        </p:blipFill>
        <p:spPr>
          <a:xfrm>
            <a:off x="1747550" y="2380125"/>
            <a:ext cx="1548944" cy="814359"/>
          </a:xfrm>
          <a:prstGeom prst="rect">
            <a:avLst/>
          </a:prstGeom>
          <a:noFill/>
          <a:ln cap="flat" cmpd="sng" w="38100">
            <a:solidFill>
              <a:schemeClr val="dk1"/>
            </a:solidFill>
            <a:prstDash val="solid"/>
            <a:round/>
            <a:headEnd len="sm" w="sm" type="none"/>
            <a:tailEnd len="sm" w="sm" type="none"/>
          </a:ln>
        </p:spPr>
      </p:pic>
      <p:pic>
        <p:nvPicPr>
          <p:cNvPr id="520" name="Google Shape;520;p47"/>
          <p:cNvPicPr preferRelativeResize="0"/>
          <p:nvPr/>
        </p:nvPicPr>
        <p:blipFill>
          <a:blip r:embed="rId4">
            <a:alphaModFix/>
          </a:blip>
          <a:stretch>
            <a:fillRect/>
          </a:stretch>
        </p:blipFill>
        <p:spPr>
          <a:xfrm>
            <a:off x="1747550" y="3427488"/>
            <a:ext cx="5367401" cy="905912"/>
          </a:xfrm>
          <a:prstGeom prst="rect">
            <a:avLst/>
          </a:prstGeom>
          <a:noFill/>
          <a:ln cap="flat" cmpd="sng" w="38100">
            <a:solidFill>
              <a:schemeClr val="dk1"/>
            </a:solidFill>
            <a:prstDash val="solid"/>
            <a:round/>
            <a:headEnd len="sm" w="sm" type="none"/>
            <a:tailEnd len="sm" w="sm" type="none"/>
          </a:ln>
        </p:spPr>
      </p:pic>
      <p:pic>
        <p:nvPicPr>
          <p:cNvPr id="521" name="Google Shape;521;p47"/>
          <p:cNvPicPr preferRelativeResize="0"/>
          <p:nvPr/>
        </p:nvPicPr>
        <p:blipFill>
          <a:blip r:embed="rId5">
            <a:alphaModFix/>
          </a:blip>
          <a:stretch>
            <a:fillRect/>
          </a:stretch>
        </p:blipFill>
        <p:spPr>
          <a:xfrm>
            <a:off x="3467818" y="2389173"/>
            <a:ext cx="3697883" cy="796263"/>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idx="1" type="subTitle"/>
          </p:nvPr>
        </p:nvSpPr>
        <p:spPr>
          <a:xfrm>
            <a:off x="712956" y="3769652"/>
            <a:ext cx="2369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CONDUCTION</a:t>
            </a:r>
            <a:endParaRPr/>
          </a:p>
        </p:txBody>
      </p:sp>
      <p:sp>
        <p:nvSpPr>
          <p:cNvPr id="527" name="Google Shape;527;p48"/>
          <p:cNvSpPr txBox="1"/>
          <p:nvPr>
            <p:ph idx="2" type="subTitle"/>
          </p:nvPr>
        </p:nvSpPr>
        <p:spPr>
          <a:xfrm>
            <a:off x="3387494" y="2942202"/>
            <a:ext cx="2369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CONVECTION</a:t>
            </a:r>
            <a:endParaRPr/>
          </a:p>
        </p:txBody>
      </p:sp>
      <p:sp>
        <p:nvSpPr>
          <p:cNvPr id="528" name="Google Shape;528;p48"/>
          <p:cNvSpPr txBox="1"/>
          <p:nvPr>
            <p:ph idx="3" type="subTitle"/>
          </p:nvPr>
        </p:nvSpPr>
        <p:spPr>
          <a:xfrm>
            <a:off x="6061644" y="3769652"/>
            <a:ext cx="2369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RADIATION</a:t>
            </a:r>
            <a:endParaRPr/>
          </a:p>
        </p:txBody>
      </p:sp>
      <p:sp>
        <p:nvSpPr>
          <p:cNvPr id="529" name="Google Shape;529;p48"/>
          <p:cNvSpPr txBox="1"/>
          <p:nvPr>
            <p:ph idx="4" type="subTitle"/>
          </p:nvPr>
        </p:nvSpPr>
        <p:spPr>
          <a:xfrm>
            <a:off x="714350" y="2443150"/>
            <a:ext cx="2368200" cy="1570800"/>
          </a:xfrm>
          <a:prstGeom prst="rect">
            <a:avLst/>
          </a:prstGeom>
        </p:spPr>
        <p:txBody>
          <a:bodyPr anchorCtr="0" anchor="b" bIns="91425" lIns="91425" spcFirstLastPara="1" rIns="91425" wrap="square" tIns="91425">
            <a:normAutofit fontScale="25000" lnSpcReduction="20000"/>
          </a:bodyPr>
          <a:lstStyle/>
          <a:p>
            <a:pPr indent="0" lvl="0" marL="0" rtl="0" algn="ctr">
              <a:spcBef>
                <a:spcPts val="0"/>
              </a:spcBef>
              <a:spcAft>
                <a:spcPts val="0"/>
              </a:spcAft>
              <a:buNone/>
            </a:pPr>
            <a:r>
              <a:rPr lang="en" sz="5600">
                <a:solidFill>
                  <a:srgbClr val="666666"/>
                </a:solidFill>
              </a:rPr>
              <a:t>“It is the transfer of heat by two objects that are in direct contact with one another. It occurs when the skin comes in contact with a cold or warm object. “</a:t>
            </a:r>
            <a:endParaRPr sz="5600">
              <a:solidFill>
                <a:srgbClr val="666666"/>
              </a:solidFill>
            </a:endParaRPr>
          </a:p>
          <a:p>
            <a:pPr indent="0" lvl="0" marL="0" rtl="0" algn="ctr">
              <a:spcBef>
                <a:spcPts val="1200"/>
              </a:spcBef>
              <a:spcAft>
                <a:spcPts val="1200"/>
              </a:spcAft>
              <a:buNone/>
            </a:pPr>
            <a:r>
              <a:rPr lang="en"/>
              <a:t>”</a:t>
            </a:r>
            <a:endParaRPr/>
          </a:p>
        </p:txBody>
      </p:sp>
      <p:sp>
        <p:nvSpPr>
          <p:cNvPr id="530" name="Google Shape;530;p48"/>
          <p:cNvSpPr txBox="1"/>
          <p:nvPr>
            <p:ph idx="5" type="subTitle"/>
          </p:nvPr>
        </p:nvSpPr>
        <p:spPr>
          <a:xfrm>
            <a:off x="3387500" y="1570725"/>
            <a:ext cx="2369400" cy="1570800"/>
          </a:xfrm>
          <a:prstGeom prst="rect">
            <a:avLst/>
          </a:prstGeom>
        </p:spPr>
        <p:txBody>
          <a:bodyPr anchorCtr="0" anchor="b" bIns="91425" lIns="91425" spcFirstLastPara="1" rIns="91425" wrap="square" tIns="91425">
            <a:normAutofit fontScale="62500" lnSpcReduction="20000"/>
          </a:bodyPr>
          <a:lstStyle/>
          <a:p>
            <a:pPr indent="0" lvl="0" marL="0" rtl="0" algn="ctr">
              <a:spcBef>
                <a:spcPts val="0"/>
              </a:spcBef>
              <a:spcAft>
                <a:spcPts val="0"/>
              </a:spcAft>
              <a:buNone/>
            </a:pPr>
            <a:r>
              <a:rPr lang="en" sz="2200"/>
              <a:t>“</a:t>
            </a:r>
            <a:r>
              <a:rPr lang="en" sz="2200">
                <a:solidFill>
                  <a:srgbClr val="434343"/>
                </a:solidFill>
              </a:rPr>
              <a:t>It is the transfer of heat to the air surrounding the skin. The warmed air rises away from the body and is replaced by cooler air that is subsequently heated.</a:t>
            </a:r>
            <a:endParaRPr sz="2200">
              <a:solidFill>
                <a:srgbClr val="434343"/>
              </a:solidFill>
            </a:endParaRPr>
          </a:p>
          <a:p>
            <a:pPr indent="0" lvl="0" marL="0" rtl="0" algn="ctr">
              <a:spcBef>
                <a:spcPts val="1200"/>
              </a:spcBef>
              <a:spcAft>
                <a:spcPts val="1200"/>
              </a:spcAft>
              <a:buNone/>
            </a:pPr>
            <a:r>
              <a:rPr lang="en"/>
              <a:t>”</a:t>
            </a:r>
            <a:endParaRPr/>
          </a:p>
        </p:txBody>
      </p:sp>
      <p:sp>
        <p:nvSpPr>
          <p:cNvPr id="531" name="Google Shape;531;p48"/>
          <p:cNvSpPr txBox="1"/>
          <p:nvPr>
            <p:ph idx="6" type="subTitle"/>
          </p:nvPr>
        </p:nvSpPr>
        <p:spPr>
          <a:xfrm>
            <a:off x="6061850" y="2111275"/>
            <a:ext cx="2494800" cy="15708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solidFill>
                  <a:srgbClr val="434343"/>
                </a:solidFill>
              </a:rPr>
              <a:t>“ It is the transfer of heat via infrared waves. This occurs between any two objects when their temperatures differ.”</a:t>
            </a:r>
            <a:endParaRPr>
              <a:solidFill>
                <a:srgbClr val="434343"/>
              </a:solidFill>
            </a:endParaRPr>
          </a:p>
        </p:txBody>
      </p:sp>
      <p:grpSp>
        <p:nvGrpSpPr>
          <p:cNvPr id="532" name="Google Shape;532;p48"/>
          <p:cNvGrpSpPr/>
          <p:nvPr/>
        </p:nvGrpSpPr>
        <p:grpSpPr>
          <a:xfrm>
            <a:off x="7222700" y="539501"/>
            <a:ext cx="1207353" cy="324548"/>
            <a:chOff x="4572000" y="214951"/>
            <a:chExt cx="1207353" cy="324548"/>
          </a:xfrm>
        </p:grpSpPr>
        <p:sp>
          <p:nvSpPr>
            <p:cNvPr id="533" name="Google Shape;533;p48"/>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534" name="Google Shape;534;p48"/>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535" name="Google Shape;535;p48"/>
          <p:cNvSpPr txBox="1"/>
          <p:nvPr>
            <p:ph type="title"/>
          </p:nvPr>
        </p:nvSpPr>
        <p:spPr>
          <a:xfrm>
            <a:off x="353550" y="415431"/>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2911">
                <a:latin typeface="Saira SemiCondensed SemiBold"/>
                <a:ea typeface="Saira SemiCondensed SemiBold"/>
                <a:cs typeface="Saira SemiCondensed SemiBold"/>
                <a:sym typeface="Saira SemiCondensed SemiBold"/>
              </a:rPr>
              <a:t>GENERAL  MODEL  DEVELOPMENT</a:t>
            </a:r>
            <a:endParaRPr b="0" sz="2911">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9"/>
          <p:cNvSpPr txBox="1"/>
          <p:nvPr>
            <p:ph type="title"/>
          </p:nvPr>
        </p:nvSpPr>
        <p:spPr>
          <a:xfrm>
            <a:off x="597875" y="376881"/>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GENERAL  MODEL  DEVELOPMENT</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
        <p:nvSpPr>
          <p:cNvPr id="541" name="Google Shape;541;p49"/>
          <p:cNvSpPr txBox="1"/>
          <p:nvPr>
            <p:ph idx="4294967295" type="title"/>
          </p:nvPr>
        </p:nvSpPr>
        <p:spPr>
          <a:xfrm>
            <a:off x="1461275" y="1288875"/>
            <a:ext cx="5990700" cy="83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1500">
                <a:latin typeface="Open Sans"/>
                <a:ea typeface="Open Sans"/>
                <a:cs typeface="Open Sans"/>
                <a:sym typeface="Open Sans"/>
              </a:rPr>
              <a:t>Heat enters and leaves the shell via convective, radiative and conductive heat transfer. </a:t>
            </a:r>
            <a:endParaRPr sz="1500">
              <a:latin typeface="Open Sans"/>
              <a:ea typeface="Open Sans"/>
              <a:cs typeface="Open Sans"/>
              <a:sym typeface="Open Sans"/>
            </a:endParaRPr>
          </a:p>
          <a:p>
            <a:pPr indent="0" lvl="0" marL="0" rtl="0" algn="just">
              <a:spcBef>
                <a:spcPts val="0"/>
              </a:spcBef>
              <a:spcAft>
                <a:spcPts val="0"/>
              </a:spcAft>
              <a:buSzPts val="990"/>
              <a:buNone/>
            </a:pPr>
            <a:r>
              <a:t/>
            </a:r>
            <a:endParaRPr sz="1720">
              <a:latin typeface="Open Sans"/>
              <a:ea typeface="Open Sans"/>
              <a:cs typeface="Open Sans"/>
              <a:sym typeface="Open Sans"/>
            </a:endParaRPr>
          </a:p>
        </p:txBody>
      </p:sp>
      <p:pic>
        <p:nvPicPr>
          <p:cNvPr id="542" name="Google Shape;542;p49"/>
          <p:cNvPicPr preferRelativeResize="0"/>
          <p:nvPr/>
        </p:nvPicPr>
        <p:blipFill>
          <a:blip r:embed="rId3">
            <a:alphaModFix/>
          </a:blip>
          <a:stretch>
            <a:fillRect/>
          </a:stretch>
        </p:blipFill>
        <p:spPr>
          <a:xfrm>
            <a:off x="1791825" y="2307075"/>
            <a:ext cx="5203325" cy="676275"/>
          </a:xfrm>
          <a:prstGeom prst="rect">
            <a:avLst/>
          </a:prstGeom>
          <a:noFill/>
          <a:ln cap="flat" cmpd="sng" w="38100">
            <a:solidFill>
              <a:schemeClr val="dk1"/>
            </a:solidFill>
            <a:prstDash val="solid"/>
            <a:round/>
            <a:headEnd len="sm" w="sm" type="none"/>
            <a:tailEnd len="sm" w="sm" type="none"/>
          </a:ln>
        </p:spPr>
      </p:pic>
      <p:pic>
        <p:nvPicPr>
          <p:cNvPr id="543" name="Google Shape;543;p49"/>
          <p:cNvPicPr preferRelativeResize="0"/>
          <p:nvPr/>
        </p:nvPicPr>
        <p:blipFill>
          <a:blip r:embed="rId4">
            <a:alphaModFix/>
          </a:blip>
          <a:stretch>
            <a:fillRect/>
          </a:stretch>
        </p:blipFill>
        <p:spPr>
          <a:xfrm>
            <a:off x="1791813" y="3295613"/>
            <a:ext cx="1057275" cy="628650"/>
          </a:xfrm>
          <a:prstGeom prst="rect">
            <a:avLst/>
          </a:prstGeom>
          <a:noFill/>
          <a:ln cap="flat" cmpd="sng" w="38100">
            <a:solidFill>
              <a:schemeClr val="dk1"/>
            </a:solidFill>
            <a:prstDash val="solid"/>
            <a:round/>
            <a:headEnd len="sm" w="sm" type="none"/>
            <a:tailEnd len="sm" w="sm" type="none"/>
          </a:ln>
        </p:spPr>
      </p:pic>
      <p:pic>
        <p:nvPicPr>
          <p:cNvPr id="544" name="Google Shape;544;p49"/>
          <p:cNvPicPr preferRelativeResize="0"/>
          <p:nvPr/>
        </p:nvPicPr>
        <p:blipFill>
          <a:blip r:embed="rId5">
            <a:alphaModFix/>
          </a:blip>
          <a:stretch>
            <a:fillRect/>
          </a:stretch>
        </p:blipFill>
        <p:spPr>
          <a:xfrm>
            <a:off x="3065525" y="3293700"/>
            <a:ext cx="3929625" cy="83820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0"/>
          <p:cNvSpPr txBox="1"/>
          <p:nvPr>
            <p:ph type="title"/>
          </p:nvPr>
        </p:nvSpPr>
        <p:spPr>
          <a:xfrm>
            <a:off x="597875" y="376881"/>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GENERAL  MODEL  DEVELOPMENT</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
        <p:nvSpPr>
          <p:cNvPr id="550" name="Google Shape;550;p50"/>
          <p:cNvSpPr txBox="1"/>
          <p:nvPr>
            <p:ph idx="4294967295" type="title"/>
          </p:nvPr>
        </p:nvSpPr>
        <p:spPr>
          <a:xfrm>
            <a:off x="1461275" y="1366025"/>
            <a:ext cx="5990700" cy="83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1500">
                <a:latin typeface="Open Sans"/>
                <a:ea typeface="Open Sans"/>
                <a:cs typeface="Open Sans"/>
                <a:sym typeface="Open Sans"/>
              </a:rPr>
              <a:t>Q and R are the functions of Surface Area of the system assumed</a:t>
            </a:r>
            <a:r>
              <a:rPr lang="en" sz="1500">
                <a:latin typeface="Open Sans"/>
                <a:ea typeface="Open Sans"/>
                <a:cs typeface="Open Sans"/>
                <a:sym typeface="Open Sans"/>
              </a:rPr>
              <a:t>. </a:t>
            </a:r>
            <a:endParaRPr sz="1500">
              <a:latin typeface="Open Sans"/>
              <a:ea typeface="Open Sans"/>
              <a:cs typeface="Open Sans"/>
              <a:sym typeface="Open Sans"/>
            </a:endParaRPr>
          </a:p>
          <a:p>
            <a:pPr indent="0" lvl="0" marL="0" rtl="0" algn="just">
              <a:spcBef>
                <a:spcPts val="0"/>
              </a:spcBef>
              <a:spcAft>
                <a:spcPts val="0"/>
              </a:spcAft>
              <a:buSzPts val="990"/>
              <a:buNone/>
            </a:pPr>
            <a:r>
              <a:t/>
            </a:r>
            <a:endParaRPr sz="1720">
              <a:latin typeface="Open Sans"/>
              <a:ea typeface="Open Sans"/>
              <a:cs typeface="Open Sans"/>
              <a:sym typeface="Open Sans"/>
            </a:endParaRPr>
          </a:p>
        </p:txBody>
      </p:sp>
      <p:pic>
        <p:nvPicPr>
          <p:cNvPr id="551" name="Google Shape;551;p50"/>
          <p:cNvPicPr preferRelativeResize="0"/>
          <p:nvPr/>
        </p:nvPicPr>
        <p:blipFill>
          <a:blip r:embed="rId3">
            <a:alphaModFix/>
          </a:blip>
          <a:stretch>
            <a:fillRect/>
          </a:stretch>
        </p:blipFill>
        <p:spPr>
          <a:xfrm>
            <a:off x="1499684" y="2397011"/>
            <a:ext cx="2305628" cy="421779"/>
          </a:xfrm>
          <a:prstGeom prst="rect">
            <a:avLst/>
          </a:prstGeom>
          <a:noFill/>
          <a:ln cap="flat" cmpd="sng" w="38100">
            <a:solidFill>
              <a:schemeClr val="dk1"/>
            </a:solidFill>
            <a:prstDash val="solid"/>
            <a:round/>
            <a:headEnd len="sm" w="sm" type="none"/>
            <a:tailEnd len="sm" w="sm" type="none"/>
          </a:ln>
        </p:spPr>
      </p:pic>
      <p:pic>
        <p:nvPicPr>
          <p:cNvPr id="552" name="Google Shape;552;p50"/>
          <p:cNvPicPr preferRelativeResize="0"/>
          <p:nvPr/>
        </p:nvPicPr>
        <p:blipFill>
          <a:blip r:embed="rId4">
            <a:alphaModFix/>
          </a:blip>
          <a:stretch>
            <a:fillRect/>
          </a:stretch>
        </p:blipFill>
        <p:spPr>
          <a:xfrm>
            <a:off x="4321571" y="2330425"/>
            <a:ext cx="3091999" cy="554946"/>
          </a:xfrm>
          <a:prstGeom prst="rect">
            <a:avLst/>
          </a:prstGeom>
          <a:noFill/>
          <a:ln cap="flat" cmpd="sng" w="38100">
            <a:solidFill>
              <a:schemeClr val="dk1"/>
            </a:solidFill>
            <a:prstDash val="solid"/>
            <a:round/>
            <a:headEnd len="sm" w="sm" type="none"/>
            <a:tailEnd len="sm" w="sm" type="none"/>
          </a:ln>
        </p:spPr>
      </p:pic>
      <p:pic>
        <p:nvPicPr>
          <p:cNvPr id="553" name="Google Shape;553;p50"/>
          <p:cNvPicPr preferRelativeResize="0"/>
          <p:nvPr/>
        </p:nvPicPr>
        <p:blipFill>
          <a:blip r:embed="rId5">
            <a:alphaModFix/>
          </a:blip>
          <a:stretch>
            <a:fillRect/>
          </a:stretch>
        </p:blipFill>
        <p:spPr>
          <a:xfrm>
            <a:off x="1499675" y="3285189"/>
            <a:ext cx="5913900" cy="76531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597875" y="351156"/>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GENERAL  MODEL  DEVELOPMENT</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
        <p:nvSpPr>
          <p:cNvPr id="559" name="Google Shape;559;p51"/>
          <p:cNvSpPr txBox="1"/>
          <p:nvPr>
            <p:ph idx="4294967295" type="title"/>
          </p:nvPr>
        </p:nvSpPr>
        <p:spPr>
          <a:xfrm>
            <a:off x="1461275" y="1347275"/>
            <a:ext cx="5990700" cy="1642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100"/>
              <a:buNone/>
            </a:pPr>
            <a:r>
              <a:rPr lang="en" sz="1400">
                <a:latin typeface="Open Sans"/>
                <a:ea typeface="Open Sans"/>
                <a:cs typeface="Open Sans"/>
                <a:sym typeface="Open Sans"/>
              </a:rPr>
              <a:t>The difference in conductive and radiative heat transfer at the inner and outer surface of the shell is re-written in differential form, recognizing that </a:t>
            </a:r>
            <a:r>
              <a:rPr i="1" lang="en" sz="1400">
                <a:latin typeface="Open Sans"/>
                <a:ea typeface="Open Sans"/>
                <a:cs typeface="Open Sans"/>
                <a:sym typeface="Open Sans"/>
              </a:rPr>
              <a:t>dr </a:t>
            </a:r>
            <a:r>
              <a:rPr lang="en" sz="1400">
                <a:latin typeface="Open Sans"/>
                <a:ea typeface="Open Sans"/>
                <a:cs typeface="Open Sans"/>
                <a:sym typeface="Open Sans"/>
              </a:rPr>
              <a:t>is infinitesimally small.</a:t>
            </a:r>
            <a:endParaRPr sz="1400">
              <a:latin typeface="Open Sans"/>
              <a:ea typeface="Open Sans"/>
              <a:cs typeface="Open Sans"/>
              <a:sym typeface="Open Sans"/>
            </a:endParaRPr>
          </a:p>
          <a:p>
            <a:pPr indent="0" lvl="0" marL="0" rtl="0" algn="just">
              <a:lnSpc>
                <a:spcPct val="115000"/>
              </a:lnSpc>
              <a:spcBef>
                <a:spcPts val="1200"/>
              </a:spcBef>
              <a:spcAft>
                <a:spcPts val="0"/>
              </a:spcAft>
              <a:buSzPts val="1100"/>
              <a:buNone/>
            </a:pPr>
            <a:r>
              <a:rPr lang="en" sz="1400">
                <a:latin typeface="Open Sans"/>
                <a:ea typeface="Open Sans"/>
                <a:cs typeface="Open Sans"/>
                <a:sym typeface="Open Sans"/>
              </a:rPr>
              <a:t>Therefore, the equation below represents the derived Bio-Heat Equation, which can be generalized to the entire simplified body.</a:t>
            </a:r>
            <a:r>
              <a:rPr lang="en" sz="1500">
                <a:latin typeface="Open Sans"/>
                <a:ea typeface="Open Sans"/>
                <a:cs typeface="Open Sans"/>
                <a:sym typeface="Open Sans"/>
              </a:rPr>
              <a:t> </a:t>
            </a:r>
            <a:endParaRPr sz="1500">
              <a:latin typeface="Open Sans"/>
              <a:ea typeface="Open Sans"/>
              <a:cs typeface="Open Sans"/>
              <a:sym typeface="Open Sans"/>
            </a:endParaRPr>
          </a:p>
          <a:p>
            <a:pPr indent="0" lvl="0" marL="0" rtl="0" algn="just">
              <a:spcBef>
                <a:spcPts val="1200"/>
              </a:spcBef>
              <a:spcAft>
                <a:spcPts val="0"/>
              </a:spcAft>
              <a:buSzPts val="990"/>
              <a:buNone/>
            </a:pPr>
            <a:r>
              <a:t/>
            </a:r>
            <a:endParaRPr sz="1720">
              <a:latin typeface="Open Sans"/>
              <a:ea typeface="Open Sans"/>
              <a:cs typeface="Open Sans"/>
              <a:sym typeface="Open Sans"/>
            </a:endParaRPr>
          </a:p>
        </p:txBody>
      </p:sp>
      <p:pic>
        <p:nvPicPr>
          <p:cNvPr id="560" name="Google Shape;560;p51"/>
          <p:cNvPicPr preferRelativeResize="0"/>
          <p:nvPr/>
        </p:nvPicPr>
        <p:blipFill>
          <a:blip r:embed="rId3">
            <a:alphaModFix/>
          </a:blip>
          <a:stretch>
            <a:fillRect/>
          </a:stretch>
        </p:blipFill>
        <p:spPr>
          <a:xfrm>
            <a:off x="2271700" y="3284863"/>
            <a:ext cx="4600575" cy="75247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64" name="Shape 564"/>
        <p:cNvGrpSpPr/>
        <p:nvPr/>
      </p:nvGrpSpPr>
      <p:grpSpPr>
        <a:xfrm>
          <a:off x="0" y="0"/>
          <a:ext cx="0" cy="0"/>
          <a:chOff x="0" y="0"/>
          <a:chExt cx="0" cy="0"/>
        </a:xfrm>
      </p:grpSpPr>
      <p:sp>
        <p:nvSpPr>
          <p:cNvPr id="565" name="Google Shape;565;p52"/>
          <p:cNvSpPr txBox="1"/>
          <p:nvPr>
            <p:ph type="title"/>
          </p:nvPr>
        </p:nvSpPr>
        <p:spPr>
          <a:xfrm>
            <a:off x="1388100" y="97060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400">
                <a:latin typeface="Saira SemiCondensed SemiBold"/>
                <a:ea typeface="Saira SemiCondensed SemiBold"/>
                <a:cs typeface="Saira SemiCondensed SemiBold"/>
                <a:sym typeface="Saira SemiCondensed SemiBold"/>
              </a:rPr>
              <a:t>MODEL SOLUTION</a:t>
            </a:r>
            <a:endParaRPr b="0" sz="54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3"/>
          <p:cNvSpPr txBox="1"/>
          <p:nvPr>
            <p:ph type="title"/>
          </p:nvPr>
        </p:nvSpPr>
        <p:spPr>
          <a:xfrm>
            <a:off x="5490325" y="1565378"/>
            <a:ext cx="3429000" cy="17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FINITE </a:t>
            </a:r>
            <a:endParaRPr b="0" sz="3920">
              <a:latin typeface="Saira SemiCondensed SemiBold"/>
              <a:ea typeface="Saira SemiCondensed SemiBold"/>
              <a:cs typeface="Saira SemiCondensed SemiBold"/>
              <a:sym typeface="Saira SemiCondensed SemiBold"/>
            </a:endParaRPr>
          </a:p>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VOLUME METHOD</a:t>
            </a:r>
            <a:endParaRPr b="0" sz="3920">
              <a:latin typeface="Saira SemiCondensed SemiBold"/>
              <a:ea typeface="Saira SemiCondensed SemiBold"/>
              <a:cs typeface="Saira SemiCondensed SemiBold"/>
              <a:sym typeface="Saira SemiCondensed SemiBold"/>
            </a:endParaRPr>
          </a:p>
          <a:p>
            <a:pPr indent="0" lvl="0" marL="0" rtl="0" algn="r">
              <a:spcBef>
                <a:spcPts val="0"/>
              </a:spcBef>
              <a:spcAft>
                <a:spcPts val="0"/>
              </a:spcAft>
              <a:buSzPts val="990"/>
              <a:buNone/>
            </a:pPr>
            <a:r>
              <a:t/>
            </a:r>
            <a:endParaRPr b="0" sz="3220">
              <a:latin typeface="Saira SemiCondensed SemiBold"/>
              <a:ea typeface="Saira SemiCondensed SemiBold"/>
              <a:cs typeface="Saira SemiCondensed SemiBold"/>
              <a:sym typeface="Saira SemiCondensed SemiBold"/>
            </a:endParaRPr>
          </a:p>
        </p:txBody>
      </p:sp>
      <p:grpSp>
        <p:nvGrpSpPr>
          <p:cNvPr id="571" name="Google Shape;571;p53"/>
          <p:cNvGrpSpPr/>
          <p:nvPr/>
        </p:nvGrpSpPr>
        <p:grpSpPr>
          <a:xfrm>
            <a:off x="9144000" y="2417376"/>
            <a:ext cx="1207353" cy="324548"/>
            <a:chOff x="4572000" y="214951"/>
            <a:chExt cx="1207353" cy="324548"/>
          </a:xfrm>
        </p:grpSpPr>
        <p:sp>
          <p:nvSpPr>
            <p:cNvPr id="572" name="Google Shape;572;p5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sp>
          <p:nvSpPr>
            <p:cNvPr id="573" name="Google Shape;573;p5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grpSp>
      <p:pic>
        <p:nvPicPr>
          <p:cNvPr id="574" name="Google Shape;574;p53"/>
          <p:cNvPicPr preferRelativeResize="0"/>
          <p:nvPr/>
        </p:nvPicPr>
        <p:blipFill>
          <a:blip r:embed="rId3">
            <a:alphaModFix/>
          </a:blip>
          <a:stretch>
            <a:fillRect/>
          </a:stretch>
        </p:blipFill>
        <p:spPr>
          <a:xfrm>
            <a:off x="192875" y="1195024"/>
            <a:ext cx="4559526" cy="27692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4"/>
          <p:cNvSpPr txBox="1"/>
          <p:nvPr>
            <p:ph idx="4294967295" type="title"/>
          </p:nvPr>
        </p:nvSpPr>
        <p:spPr>
          <a:xfrm>
            <a:off x="3481800" y="1615525"/>
            <a:ext cx="21804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aira SemiCondensed SemiBold"/>
                <a:ea typeface="Saira SemiCondensed SemiBold"/>
                <a:cs typeface="Saira SemiCondensed SemiBold"/>
                <a:sym typeface="Saira SemiCondensed SemiBold"/>
              </a:rPr>
              <a:t>EQUATION DISCRETISATION</a:t>
            </a:r>
            <a:endParaRPr sz="1800">
              <a:latin typeface="Saira SemiCondensed SemiBold"/>
              <a:ea typeface="Saira SemiCondensed SemiBold"/>
              <a:cs typeface="Saira SemiCondensed SemiBold"/>
              <a:sym typeface="Saira SemiCondensed SemiBold"/>
            </a:endParaRPr>
          </a:p>
        </p:txBody>
      </p:sp>
      <p:sp>
        <p:nvSpPr>
          <p:cNvPr id="580" name="Google Shape;580;p54"/>
          <p:cNvSpPr txBox="1"/>
          <p:nvPr>
            <p:ph idx="4294967295" type="title"/>
          </p:nvPr>
        </p:nvSpPr>
        <p:spPr>
          <a:xfrm>
            <a:off x="6535115" y="1554987"/>
            <a:ext cx="18957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aira SemiCondensed SemiBold"/>
                <a:ea typeface="Saira SemiCondensed SemiBold"/>
                <a:cs typeface="Saira SemiCondensed SemiBold"/>
                <a:sym typeface="Saira SemiCondensed SemiBold"/>
              </a:rPr>
              <a:t>DERIVED SYSTEM OF ALGEBRAIC EQUATION</a:t>
            </a:r>
            <a:endParaRPr sz="1800">
              <a:latin typeface="Saira SemiCondensed SemiBold"/>
              <a:ea typeface="Saira SemiCondensed SemiBold"/>
              <a:cs typeface="Saira SemiCondensed SemiBold"/>
              <a:sym typeface="Saira SemiCondensed SemiBold"/>
            </a:endParaRPr>
          </a:p>
        </p:txBody>
      </p:sp>
      <p:sp>
        <p:nvSpPr>
          <p:cNvPr id="581" name="Google Shape;581;p54"/>
          <p:cNvSpPr txBox="1"/>
          <p:nvPr>
            <p:ph idx="4294967295" type="title"/>
          </p:nvPr>
        </p:nvSpPr>
        <p:spPr>
          <a:xfrm>
            <a:off x="768675" y="1615525"/>
            <a:ext cx="1840200" cy="862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800">
                <a:latin typeface="Saira SemiCondensed SemiBold"/>
                <a:ea typeface="Saira SemiCondensed SemiBold"/>
                <a:cs typeface="Saira SemiCondensed SemiBold"/>
                <a:sym typeface="Saira SemiCondensed SemiBold"/>
              </a:rPr>
              <a:t>DOMAIN MODELLING</a:t>
            </a:r>
            <a:endParaRPr sz="1800">
              <a:latin typeface="Saira SemiCondensed SemiBold"/>
              <a:ea typeface="Saira SemiCondensed SemiBold"/>
              <a:cs typeface="Saira SemiCondensed SemiBold"/>
              <a:sym typeface="Saira SemiCondensed SemiBold"/>
            </a:endParaRPr>
          </a:p>
          <a:p>
            <a:pPr indent="0" lvl="0" marL="0" rtl="0" algn="l">
              <a:spcBef>
                <a:spcPts val="1200"/>
              </a:spcBef>
              <a:spcAft>
                <a:spcPts val="0"/>
              </a:spcAft>
              <a:buNone/>
            </a:pPr>
            <a:r>
              <a:t/>
            </a:r>
            <a:endParaRPr b="1" sz="1800">
              <a:latin typeface="Open Sans"/>
              <a:ea typeface="Open Sans"/>
              <a:cs typeface="Open Sans"/>
              <a:sym typeface="Open Sans"/>
            </a:endParaRPr>
          </a:p>
        </p:txBody>
      </p:sp>
      <p:sp>
        <p:nvSpPr>
          <p:cNvPr id="582" name="Google Shape;582;p54"/>
          <p:cNvSpPr txBox="1"/>
          <p:nvPr>
            <p:ph type="title"/>
          </p:nvPr>
        </p:nvSpPr>
        <p:spPr>
          <a:xfrm>
            <a:off x="5001376" y="3715977"/>
            <a:ext cx="18957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latin typeface="Saira SemiCondensed SemiBold"/>
                <a:ea typeface="Saira SemiCondensed SemiBold"/>
                <a:cs typeface="Saira SemiCondensed SemiBold"/>
                <a:sym typeface="Saira SemiCondensed SemiBold"/>
              </a:rPr>
              <a:t>APPLICATION OF FVM</a:t>
            </a:r>
            <a:endParaRPr b="0" sz="1800">
              <a:latin typeface="Saira SemiCondensed SemiBold"/>
              <a:ea typeface="Saira SemiCondensed SemiBold"/>
              <a:cs typeface="Saira SemiCondensed SemiBold"/>
              <a:sym typeface="Saira SemiCondensed SemiBold"/>
            </a:endParaRPr>
          </a:p>
        </p:txBody>
      </p:sp>
      <p:sp>
        <p:nvSpPr>
          <p:cNvPr id="583" name="Google Shape;583;p54"/>
          <p:cNvSpPr txBox="1"/>
          <p:nvPr>
            <p:ph idx="4294967295" type="title"/>
          </p:nvPr>
        </p:nvSpPr>
        <p:spPr>
          <a:xfrm>
            <a:off x="2095663" y="3570625"/>
            <a:ext cx="2036100" cy="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aira SemiCondensed SemiBold"/>
                <a:ea typeface="Saira SemiCondensed SemiBold"/>
                <a:cs typeface="Saira SemiCondensed SemiBold"/>
                <a:sym typeface="Saira SemiCondensed SemiBold"/>
              </a:rPr>
              <a:t>DOMAIN DISCRETISATION</a:t>
            </a:r>
            <a:endParaRPr sz="1800">
              <a:latin typeface="Saira SemiCondensed SemiBold"/>
              <a:ea typeface="Saira SemiCondensed SemiBold"/>
              <a:cs typeface="Saira SemiCondensed SemiBold"/>
              <a:sym typeface="Saira SemiCondensed SemiBold"/>
            </a:endParaRPr>
          </a:p>
        </p:txBody>
      </p:sp>
      <p:cxnSp>
        <p:nvCxnSpPr>
          <p:cNvPr id="584" name="Google Shape;584;p54"/>
          <p:cNvCxnSpPr/>
          <p:nvPr/>
        </p:nvCxnSpPr>
        <p:spPr>
          <a:xfrm>
            <a:off x="1429888" y="3024463"/>
            <a:ext cx="5832000" cy="0"/>
          </a:xfrm>
          <a:prstGeom prst="straightConnector1">
            <a:avLst/>
          </a:prstGeom>
          <a:noFill/>
          <a:ln cap="flat" cmpd="sng" w="19050">
            <a:solidFill>
              <a:schemeClr val="dk2"/>
            </a:solidFill>
            <a:prstDash val="solid"/>
            <a:round/>
            <a:headEnd len="med" w="med" type="none"/>
            <a:tailEnd len="med" w="med" type="none"/>
          </a:ln>
        </p:spPr>
      </p:cxnSp>
      <p:sp>
        <p:nvSpPr>
          <p:cNvPr id="585" name="Google Shape;585;p54"/>
          <p:cNvSpPr/>
          <p:nvPr/>
        </p:nvSpPr>
        <p:spPr>
          <a:xfrm>
            <a:off x="1287688" y="2677063"/>
            <a:ext cx="690900" cy="69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2768262" y="2677063"/>
            <a:ext cx="690900" cy="69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4248826" y="2677063"/>
            <a:ext cx="690900" cy="69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5603779" y="2677063"/>
            <a:ext cx="690900" cy="69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4"/>
          <p:cNvSpPr/>
          <p:nvPr/>
        </p:nvSpPr>
        <p:spPr>
          <a:xfrm>
            <a:off x="7137528" y="2677063"/>
            <a:ext cx="690900" cy="69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4"/>
          <p:cNvGrpSpPr/>
          <p:nvPr/>
        </p:nvGrpSpPr>
        <p:grpSpPr>
          <a:xfrm>
            <a:off x="1450282" y="2795866"/>
            <a:ext cx="365751" cy="457206"/>
            <a:chOff x="8010427" y="3348503"/>
            <a:chExt cx="278795" cy="351615"/>
          </a:xfrm>
        </p:grpSpPr>
        <p:sp>
          <p:nvSpPr>
            <p:cNvPr id="591" name="Google Shape;591;p54"/>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4"/>
          <p:cNvSpPr/>
          <p:nvPr/>
        </p:nvSpPr>
        <p:spPr>
          <a:xfrm>
            <a:off x="8307476" y="-441033"/>
            <a:ext cx="1204500" cy="1204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1231350" y="4043000"/>
            <a:ext cx="2396100" cy="2396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8429697" y="4430500"/>
            <a:ext cx="1197600" cy="119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54"/>
          <p:cNvGrpSpPr/>
          <p:nvPr/>
        </p:nvGrpSpPr>
        <p:grpSpPr>
          <a:xfrm>
            <a:off x="6879300" y="201601"/>
            <a:ext cx="1207353" cy="324548"/>
            <a:chOff x="4572000" y="214951"/>
            <a:chExt cx="1207353" cy="324548"/>
          </a:xfrm>
        </p:grpSpPr>
        <p:sp>
          <p:nvSpPr>
            <p:cNvPr id="599" name="Google Shape;599;p54"/>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600" name="Google Shape;600;p54"/>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grpSp>
        <p:nvGrpSpPr>
          <p:cNvPr id="601" name="Google Shape;601;p54"/>
          <p:cNvGrpSpPr/>
          <p:nvPr/>
        </p:nvGrpSpPr>
        <p:grpSpPr>
          <a:xfrm>
            <a:off x="2930826" y="2820429"/>
            <a:ext cx="365764" cy="408092"/>
            <a:chOff x="2667058" y="1500293"/>
            <a:chExt cx="330231" cy="359015"/>
          </a:xfrm>
        </p:grpSpPr>
        <p:sp>
          <p:nvSpPr>
            <p:cNvPr id="602" name="Google Shape;602;p54"/>
            <p:cNvSpPr/>
            <p:nvPr/>
          </p:nvSpPr>
          <p:spPr>
            <a:xfrm>
              <a:off x="2944239" y="1581714"/>
              <a:ext cx="32" cy="32"/>
            </a:xfrm>
            <a:custGeom>
              <a:rect b="b" l="l" r="r" t="t"/>
              <a:pathLst>
                <a:path extrusionOk="0" h="1" w="1">
                  <a:moveTo>
                    <a:pt x="1" y="0"/>
                  </a:move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2925696" y="1563140"/>
              <a:ext cx="32" cy="32"/>
            </a:xfrm>
            <a:custGeom>
              <a:rect b="b" l="l" r="r" t="t"/>
              <a:pathLst>
                <a:path extrusionOk="0" h="1" w="1">
                  <a:moveTo>
                    <a:pt x="0" y="1"/>
                  </a:move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2953717" y="1594563"/>
              <a:ext cx="32" cy="32"/>
            </a:xfrm>
            <a:custGeom>
              <a:rect b="b" l="l" r="r" t="t"/>
              <a:pathLst>
                <a:path extrusionOk="0" h="1" w="1">
                  <a:moveTo>
                    <a:pt x="1" y="1"/>
                  </a:move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4"/>
            <p:cNvSpPr/>
            <p:nvPr/>
          </p:nvSpPr>
          <p:spPr>
            <a:xfrm>
              <a:off x="2953717" y="1594182"/>
              <a:ext cx="32" cy="413"/>
            </a:xfrm>
            <a:custGeom>
              <a:rect b="b" l="l" r="r" t="t"/>
              <a:pathLst>
                <a:path extrusionOk="0" h="13" w="1">
                  <a:moveTo>
                    <a:pt x="1" y="1"/>
                  </a:moveTo>
                  <a:cubicBezTo>
                    <a:pt x="1" y="1"/>
                    <a:pt x="1" y="13"/>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2925696" y="1563140"/>
              <a:ext cx="32" cy="32"/>
            </a:xfrm>
            <a:custGeom>
              <a:rect b="b" l="l" r="r" t="t"/>
              <a:pathLst>
                <a:path extrusionOk="0" h="1" w="1">
                  <a:moveTo>
                    <a:pt x="0" y="1"/>
                  </a:move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2925696" y="1563140"/>
              <a:ext cx="32" cy="32"/>
            </a:xfrm>
            <a:custGeom>
              <a:rect b="b" l="l" r="r" t="t"/>
              <a:pathLst>
                <a:path extrusionOk="0" h="1" w="1">
                  <a:moveTo>
                    <a:pt x="0" y="1"/>
                  </a:move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2953717" y="1594182"/>
              <a:ext cx="32" cy="32"/>
            </a:xfrm>
            <a:custGeom>
              <a:rect b="b" l="l" r="r" t="t"/>
              <a:pathLst>
                <a:path extrusionOk="0" h="1" w="1">
                  <a:moveTo>
                    <a:pt x="1" y="1"/>
                  </a:move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2953717" y="1594182"/>
              <a:ext cx="32" cy="32"/>
            </a:xfrm>
            <a:custGeom>
              <a:rect b="b" l="l" r="r" t="t"/>
              <a:pathLst>
                <a:path extrusionOk="0" h="1" w="1">
                  <a:moveTo>
                    <a:pt x="1" y="1"/>
                  </a:move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4"/>
            <p:cNvSpPr/>
            <p:nvPr/>
          </p:nvSpPr>
          <p:spPr>
            <a:xfrm>
              <a:off x="2923788" y="1576403"/>
              <a:ext cx="32" cy="32"/>
            </a:xfrm>
            <a:custGeom>
              <a:rect b="b" l="l" r="r" t="t"/>
              <a:pathLst>
                <a:path extrusionOk="0" h="1" w="1">
                  <a:moveTo>
                    <a:pt x="1" y="0"/>
                  </a:move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2953717" y="1594182"/>
              <a:ext cx="32" cy="32"/>
            </a:xfrm>
            <a:custGeom>
              <a:rect b="b" l="l" r="r" t="t"/>
              <a:pathLst>
                <a:path extrusionOk="0" h="1" w="1">
                  <a:moveTo>
                    <a:pt x="1" y="1"/>
                  </a:moveTo>
                  <a:lnTo>
                    <a:pt x="1" y="1"/>
                  </a:lnTo>
                  <a:lnTo>
                    <a:pt x="1" y="1"/>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p:nvPr/>
          </p:nvSpPr>
          <p:spPr>
            <a:xfrm>
              <a:off x="2953717" y="1594182"/>
              <a:ext cx="32" cy="32"/>
            </a:xfrm>
            <a:custGeom>
              <a:rect b="b" l="l" r="r" t="t"/>
              <a:pathLst>
                <a:path extrusionOk="0" h="1" w="1">
                  <a:moveTo>
                    <a:pt x="1" y="1"/>
                  </a:move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4"/>
            <p:cNvSpPr/>
            <p:nvPr/>
          </p:nvSpPr>
          <p:spPr>
            <a:xfrm>
              <a:off x="2953717" y="1594182"/>
              <a:ext cx="32" cy="32"/>
            </a:xfrm>
            <a:custGeom>
              <a:rect b="b" l="l" r="r" t="t"/>
              <a:pathLst>
                <a:path extrusionOk="0" h="1" w="1">
                  <a:moveTo>
                    <a:pt x="1" y="1"/>
                  </a:move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2923438" y="1576784"/>
              <a:ext cx="0" cy="32"/>
            </a:xfrm>
            <a:custGeom>
              <a:rect b="b" l="l" r="r" t="t"/>
              <a:pathLst>
                <a:path extrusionOk="0" h="1" w="0">
                  <a:moveTo>
                    <a:pt x="0" y="0"/>
                  </a:move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54"/>
          <p:cNvGrpSpPr/>
          <p:nvPr/>
        </p:nvGrpSpPr>
        <p:grpSpPr>
          <a:xfrm>
            <a:off x="4487022" y="2795875"/>
            <a:ext cx="289563" cy="457189"/>
            <a:chOff x="4054103" y="2430191"/>
            <a:chExt cx="218687" cy="349052"/>
          </a:xfrm>
        </p:grpSpPr>
        <p:sp>
          <p:nvSpPr>
            <p:cNvPr id="621" name="Google Shape;621;p54"/>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54"/>
          <p:cNvGrpSpPr/>
          <p:nvPr/>
        </p:nvGrpSpPr>
        <p:grpSpPr>
          <a:xfrm>
            <a:off x="5744343" y="2820431"/>
            <a:ext cx="425413" cy="408094"/>
            <a:chOff x="862283" y="4274771"/>
            <a:chExt cx="341204" cy="359301"/>
          </a:xfrm>
        </p:grpSpPr>
        <p:sp>
          <p:nvSpPr>
            <p:cNvPr id="624" name="Google Shape;624;p54"/>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4"/>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4"/>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54"/>
          <p:cNvGrpSpPr/>
          <p:nvPr/>
        </p:nvGrpSpPr>
        <p:grpSpPr>
          <a:xfrm>
            <a:off x="7284995" y="2820428"/>
            <a:ext cx="425399" cy="408091"/>
            <a:chOff x="3567142" y="2905757"/>
            <a:chExt cx="348288" cy="340331"/>
          </a:xfrm>
        </p:grpSpPr>
        <p:sp>
          <p:nvSpPr>
            <p:cNvPr id="628" name="Google Shape;628;p54"/>
            <p:cNvSpPr/>
            <p:nvPr/>
          </p:nvSpPr>
          <p:spPr>
            <a:xfrm>
              <a:off x="3567142" y="2905757"/>
              <a:ext cx="348288" cy="340331"/>
            </a:xfrm>
            <a:custGeom>
              <a:rect b="b" l="l" r="r" t="t"/>
              <a:pathLst>
                <a:path extrusionOk="0" h="10693" w="10943">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819534" y="3034977"/>
              <a:ext cx="73903" cy="48919"/>
            </a:xfrm>
            <a:custGeom>
              <a:rect b="b" l="l" r="r" t="t"/>
              <a:pathLst>
                <a:path extrusionOk="0" h="1537" w="2322">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28571" y="3036123"/>
              <a:ext cx="67506" cy="45895"/>
            </a:xfrm>
            <a:custGeom>
              <a:rect b="b" l="l" r="r" t="t"/>
              <a:pathLst>
                <a:path extrusionOk="0" h="1442" w="2121">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3724783" y="3091439"/>
              <a:ext cx="170946" cy="30745"/>
            </a:xfrm>
            <a:custGeom>
              <a:rect b="b" l="l" r="r" t="t"/>
              <a:pathLst>
                <a:path extrusionOk="0" h="966" w="5371">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3597092" y="2940799"/>
              <a:ext cx="40580" cy="30936"/>
            </a:xfrm>
            <a:custGeom>
              <a:rect b="b" l="l" r="r" t="t"/>
              <a:pathLst>
                <a:path extrusionOk="0" h="972" w="1275">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5490325" y="1565378"/>
            <a:ext cx="3429000" cy="17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FINITE </a:t>
            </a:r>
            <a:endParaRPr b="0" sz="3920">
              <a:latin typeface="Saira SemiCondensed SemiBold"/>
              <a:ea typeface="Saira SemiCondensed SemiBold"/>
              <a:cs typeface="Saira SemiCondensed SemiBold"/>
              <a:sym typeface="Saira SemiCondensed SemiBold"/>
            </a:endParaRPr>
          </a:p>
          <a:p>
            <a:pPr indent="0" lvl="0" marL="0" rtl="0" algn="ctr">
              <a:spcBef>
                <a:spcPts val="0"/>
              </a:spcBef>
              <a:spcAft>
                <a:spcPts val="0"/>
              </a:spcAft>
              <a:buSzPts val="990"/>
              <a:buNone/>
            </a:pPr>
            <a:r>
              <a:rPr b="0" lang="en" sz="3920">
                <a:latin typeface="Saira SemiCondensed SemiBold"/>
                <a:ea typeface="Saira SemiCondensed SemiBold"/>
                <a:cs typeface="Saira SemiCondensed SemiBold"/>
                <a:sym typeface="Saira SemiCondensed SemiBold"/>
              </a:rPr>
              <a:t>VOLUME METHOD</a:t>
            </a:r>
            <a:endParaRPr b="0" sz="3920">
              <a:latin typeface="Saira SemiCondensed SemiBold"/>
              <a:ea typeface="Saira SemiCondensed SemiBold"/>
              <a:cs typeface="Saira SemiCondensed SemiBold"/>
              <a:sym typeface="Saira SemiCondensed SemiBold"/>
            </a:endParaRPr>
          </a:p>
          <a:p>
            <a:pPr indent="0" lvl="0" marL="0" rtl="0" algn="r">
              <a:spcBef>
                <a:spcPts val="0"/>
              </a:spcBef>
              <a:spcAft>
                <a:spcPts val="0"/>
              </a:spcAft>
              <a:buSzPts val="990"/>
              <a:buNone/>
            </a:pPr>
            <a:r>
              <a:t/>
            </a:r>
            <a:endParaRPr b="0" sz="3220">
              <a:latin typeface="Saira SemiCondensed SemiBold"/>
              <a:ea typeface="Saira SemiCondensed SemiBold"/>
              <a:cs typeface="Saira SemiCondensed SemiBold"/>
              <a:sym typeface="Saira SemiCondensed SemiBold"/>
            </a:endParaRPr>
          </a:p>
        </p:txBody>
      </p:sp>
      <p:grpSp>
        <p:nvGrpSpPr>
          <p:cNvPr id="638" name="Google Shape;638;p55"/>
          <p:cNvGrpSpPr/>
          <p:nvPr/>
        </p:nvGrpSpPr>
        <p:grpSpPr>
          <a:xfrm>
            <a:off x="9144000" y="2417376"/>
            <a:ext cx="1207353" cy="324548"/>
            <a:chOff x="4572000" y="214951"/>
            <a:chExt cx="1207353" cy="324548"/>
          </a:xfrm>
        </p:grpSpPr>
        <p:sp>
          <p:nvSpPr>
            <p:cNvPr id="639" name="Google Shape;639;p5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sp>
          <p:nvSpPr>
            <p:cNvPr id="640" name="Google Shape;640;p5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lt2"/>
              </a:solidFill>
              <a:prstDash val="solid"/>
              <a:round/>
              <a:headEnd len="med" w="med" type="none"/>
              <a:tailEnd len="med" w="med" type="none"/>
            </a:ln>
          </p:spPr>
        </p:sp>
      </p:grpSp>
      <p:pic>
        <p:nvPicPr>
          <p:cNvPr id="641" name="Google Shape;641;p55"/>
          <p:cNvPicPr preferRelativeResize="0"/>
          <p:nvPr/>
        </p:nvPicPr>
        <p:blipFill>
          <a:blip r:embed="rId3">
            <a:alphaModFix/>
          </a:blip>
          <a:stretch>
            <a:fillRect/>
          </a:stretch>
        </p:blipFill>
        <p:spPr>
          <a:xfrm>
            <a:off x="1178400" y="837512"/>
            <a:ext cx="2486350" cy="3484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p:nvPr/>
        </p:nvSpPr>
        <p:spPr>
          <a:xfrm>
            <a:off x="4895750" y="1788700"/>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837000" y="3168813"/>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4895750" y="3178488"/>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837000" y="1779025"/>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txBox="1"/>
          <p:nvPr>
            <p:ph type="title"/>
          </p:nvPr>
        </p:nvSpPr>
        <p:spPr>
          <a:xfrm>
            <a:off x="791000" y="44800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3020">
                <a:latin typeface="Saira SemiCondensed SemiBold"/>
                <a:ea typeface="Saira SemiCondensed SemiBold"/>
                <a:cs typeface="Saira SemiCondensed SemiBold"/>
                <a:sym typeface="Saira SemiCondensed SemiBold"/>
              </a:rPr>
              <a:t>TABLE OF CONTENTS</a:t>
            </a:r>
            <a:endParaRPr b="0" sz="3020">
              <a:latin typeface="Saira SemiCondensed SemiBold"/>
              <a:ea typeface="Saira SemiCondensed SemiBold"/>
              <a:cs typeface="Saira SemiCondensed SemiBold"/>
              <a:sym typeface="Saira SemiCondensed SemiBold"/>
            </a:endParaRPr>
          </a:p>
        </p:txBody>
      </p:sp>
      <p:sp>
        <p:nvSpPr>
          <p:cNvPr id="339" name="Google Shape;339;p29"/>
          <p:cNvSpPr txBox="1"/>
          <p:nvPr>
            <p:ph idx="1" type="subTitle"/>
          </p:nvPr>
        </p:nvSpPr>
        <p:spPr>
          <a:xfrm>
            <a:off x="1778951" y="1779025"/>
            <a:ext cx="25881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 sz="2200">
                <a:latin typeface="Saira SemiCondensed SemiBold"/>
                <a:ea typeface="Saira SemiCondensed SemiBold"/>
                <a:cs typeface="Saira SemiCondensed SemiBold"/>
                <a:sym typeface="Saira SemiCondensed SemiBold"/>
              </a:rPr>
              <a:t>Project Overview</a:t>
            </a:r>
            <a:endParaRPr b="0" sz="2200">
              <a:latin typeface="Saira SemiCondensed SemiBold"/>
              <a:ea typeface="Saira SemiCondensed SemiBold"/>
              <a:cs typeface="Saira SemiCondensed SemiBold"/>
              <a:sym typeface="Saira SemiCondensed SemiBold"/>
            </a:endParaRPr>
          </a:p>
        </p:txBody>
      </p:sp>
      <p:sp>
        <p:nvSpPr>
          <p:cNvPr id="340" name="Google Shape;340;p29"/>
          <p:cNvSpPr txBox="1"/>
          <p:nvPr>
            <p:ph idx="2" type="subTitle"/>
          </p:nvPr>
        </p:nvSpPr>
        <p:spPr>
          <a:xfrm>
            <a:off x="1781315" y="2238000"/>
            <a:ext cx="2379300" cy="36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Objective</a:t>
            </a:r>
            <a:endParaRPr/>
          </a:p>
          <a:p>
            <a:pPr indent="-317500" lvl="0" marL="457200" rtl="0" algn="l">
              <a:spcBef>
                <a:spcPts val="0"/>
              </a:spcBef>
              <a:spcAft>
                <a:spcPts val="0"/>
              </a:spcAft>
              <a:buSzPts val="1400"/>
              <a:buChar char="❏"/>
            </a:pPr>
            <a:r>
              <a:rPr lang="en"/>
              <a:t>Proposed Idea</a:t>
            </a:r>
            <a:endParaRPr/>
          </a:p>
        </p:txBody>
      </p:sp>
      <p:sp>
        <p:nvSpPr>
          <p:cNvPr id="341" name="Google Shape;341;p29"/>
          <p:cNvSpPr txBox="1"/>
          <p:nvPr>
            <p:ph idx="3" type="subTitle"/>
          </p:nvPr>
        </p:nvSpPr>
        <p:spPr>
          <a:xfrm>
            <a:off x="5837625" y="1779025"/>
            <a:ext cx="25908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 sz="2200">
                <a:latin typeface="Saira SemiCondensed SemiBold"/>
                <a:ea typeface="Saira SemiCondensed SemiBold"/>
                <a:cs typeface="Saira SemiCondensed SemiBold"/>
                <a:sym typeface="Saira SemiCondensed SemiBold"/>
              </a:rPr>
              <a:t>Biological Intra-Part</a:t>
            </a:r>
            <a:endParaRPr b="0" sz="2200">
              <a:latin typeface="Saira SemiCondensed SemiBold"/>
              <a:ea typeface="Saira SemiCondensed SemiBold"/>
              <a:cs typeface="Saira SemiCondensed SemiBold"/>
              <a:sym typeface="Saira SemiCondensed SemiBold"/>
            </a:endParaRPr>
          </a:p>
        </p:txBody>
      </p:sp>
      <p:sp>
        <p:nvSpPr>
          <p:cNvPr id="342" name="Google Shape;342;p29"/>
          <p:cNvSpPr txBox="1"/>
          <p:nvPr>
            <p:ph idx="4" type="subTitle"/>
          </p:nvPr>
        </p:nvSpPr>
        <p:spPr>
          <a:xfrm>
            <a:off x="5837625" y="2238000"/>
            <a:ext cx="2883000" cy="36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HyperBilirubinemia</a:t>
            </a:r>
            <a:endParaRPr/>
          </a:p>
          <a:p>
            <a:pPr indent="-317500" lvl="0" marL="457200" rtl="0" algn="l">
              <a:spcBef>
                <a:spcPts val="0"/>
              </a:spcBef>
              <a:spcAft>
                <a:spcPts val="0"/>
              </a:spcAft>
              <a:buSzPts val="1400"/>
              <a:buChar char="❏"/>
            </a:pPr>
            <a:r>
              <a:rPr lang="en"/>
              <a:t>Neonatal Hyperthermia</a:t>
            </a:r>
            <a:endParaRPr/>
          </a:p>
        </p:txBody>
      </p:sp>
      <p:sp>
        <p:nvSpPr>
          <p:cNvPr id="343" name="Google Shape;343;p29"/>
          <p:cNvSpPr txBox="1"/>
          <p:nvPr>
            <p:ph idx="5" type="subTitle"/>
          </p:nvPr>
        </p:nvSpPr>
        <p:spPr>
          <a:xfrm>
            <a:off x="1781534" y="3162602"/>
            <a:ext cx="25881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 sz="2200">
                <a:latin typeface="Saira SemiCondensed SemiBold"/>
                <a:ea typeface="Saira SemiCondensed SemiBold"/>
                <a:cs typeface="Saira SemiCondensed SemiBold"/>
                <a:sym typeface="Saira SemiCondensed SemiBold"/>
              </a:rPr>
              <a:t>Mathematical Model</a:t>
            </a:r>
            <a:endParaRPr b="0" sz="2200">
              <a:latin typeface="Saira SemiCondensed SemiBold"/>
              <a:ea typeface="Saira SemiCondensed SemiBold"/>
              <a:cs typeface="Saira SemiCondensed SemiBold"/>
              <a:sym typeface="Saira SemiCondensed SemiBold"/>
            </a:endParaRPr>
          </a:p>
        </p:txBody>
      </p:sp>
      <p:sp>
        <p:nvSpPr>
          <p:cNvPr id="344" name="Google Shape;344;p29"/>
          <p:cNvSpPr txBox="1"/>
          <p:nvPr>
            <p:ph idx="6" type="subTitle"/>
          </p:nvPr>
        </p:nvSpPr>
        <p:spPr>
          <a:xfrm>
            <a:off x="1781315" y="3632682"/>
            <a:ext cx="2379300" cy="36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Physical System</a:t>
            </a:r>
            <a:endParaRPr/>
          </a:p>
          <a:p>
            <a:pPr indent="-317500" lvl="0" marL="457200" rtl="0" algn="l">
              <a:spcBef>
                <a:spcPts val="0"/>
              </a:spcBef>
              <a:spcAft>
                <a:spcPts val="0"/>
              </a:spcAft>
              <a:buSzPts val="1400"/>
              <a:buChar char="❏"/>
            </a:pPr>
            <a:r>
              <a:rPr lang="en"/>
              <a:t>Bio-Heat Equation</a:t>
            </a:r>
            <a:endParaRPr/>
          </a:p>
        </p:txBody>
      </p:sp>
      <p:sp>
        <p:nvSpPr>
          <p:cNvPr id="345" name="Google Shape;345;p29"/>
          <p:cNvSpPr txBox="1"/>
          <p:nvPr>
            <p:ph idx="7" type="subTitle"/>
          </p:nvPr>
        </p:nvSpPr>
        <p:spPr>
          <a:xfrm>
            <a:off x="5839800" y="3162600"/>
            <a:ext cx="25908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 sz="2200">
                <a:latin typeface="Saira SemiCondensed SemiBold"/>
                <a:ea typeface="Saira SemiCondensed SemiBold"/>
                <a:cs typeface="Saira SemiCondensed SemiBold"/>
                <a:sym typeface="Saira SemiCondensed SemiBold"/>
              </a:rPr>
              <a:t>Simulation &amp; Results</a:t>
            </a:r>
            <a:endParaRPr b="0" sz="2200">
              <a:latin typeface="Saira SemiCondensed SemiBold"/>
              <a:ea typeface="Saira SemiCondensed SemiBold"/>
              <a:cs typeface="Saira SemiCondensed SemiBold"/>
              <a:sym typeface="Saira SemiCondensed SemiBold"/>
            </a:endParaRPr>
          </a:p>
        </p:txBody>
      </p:sp>
      <p:sp>
        <p:nvSpPr>
          <p:cNvPr id="346" name="Google Shape;346;p29"/>
          <p:cNvSpPr txBox="1"/>
          <p:nvPr>
            <p:ph idx="8" type="subTitle"/>
          </p:nvPr>
        </p:nvSpPr>
        <p:spPr>
          <a:xfrm>
            <a:off x="5839799" y="3632675"/>
            <a:ext cx="2668800" cy="36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Finite Volume Method</a:t>
            </a:r>
            <a:endParaRPr/>
          </a:p>
          <a:p>
            <a:pPr indent="-317500" lvl="0" marL="457200" rtl="0" algn="l">
              <a:spcBef>
                <a:spcPts val="0"/>
              </a:spcBef>
              <a:spcAft>
                <a:spcPts val="0"/>
              </a:spcAft>
              <a:buSzPts val="1400"/>
              <a:buChar char="❏"/>
            </a:pPr>
            <a:r>
              <a:rPr lang="en"/>
              <a:t>Matlab Graph Plot</a:t>
            </a:r>
            <a:endParaRPr/>
          </a:p>
        </p:txBody>
      </p:sp>
      <p:sp>
        <p:nvSpPr>
          <p:cNvPr id="347" name="Google Shape;347;p29"/>
          <p:cNvSpPr txBox="1"/>
          <p:nvPr>
            <p:ph idx="9" type="title"/>
          </p:nvPr>
        </p:nvSpPr>
        <p:spPr>
          <a:xfrm>
            <a:off x="897330" y="1844061"/>
            <a:ext cx="576000" cy="57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a:t>
            </a:r>
            <a:endParaRPr/>
          </a:p>
        </p:txBody>
      </p:sp>
      <p:sp>
        <p:nvSpPr>
          <p:cNvPr id="348" name="Google Shape;348;p29"/>
          <p:cNvSpPr txBox="1"/>
          <p:nvPr>
            <p:ph idx="13" type="title"/>
          </p:nvPr>
        </p:nvSpPr>
        <p:spPr>
          <a:xfrm>
            <a:off x="4956048" y="1849011"/>
            <a:ext cx="576000" cy="57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2</a:t>
            </a:r>
            <a:endParaRPr/>
          </a:p>
        </p:txBody>
      </p:sp>
      <p:sp>
        <p:nvSpPr>
          <p:cNvPr id="349" name="Google Shape;349;p29"/>
          <p:cNvSpPr txBox="1"/>
          <p:nvPr>
            <p:ph idx="14" type="title"/>
          </p:nvPr>
        </p:nvSpPr>
        <p:spPr>
          <a:xfrm>
            <a:off x="897330" y="3233949"/>
            <a:ext cx="576000" cy="57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3</a:t>
            </a:r>
            <a:endParaRPr/>
          </a:p>
        </p:txBody>
      </p:sp>
      <p:sp>
        <p:nvSpPr>
          <p:cNvPr id="350" name="Google Shape;350;p29"/>
          <p:cNvSpPr txBox="1"/>
          <p:nvPr>
            <p:ph idx="15" type="title"/>
          </p:nvPr>
        </p:nvSpPr>
        <p:spPr>
          <a:xfrm>
            <a:off x="4956048" y="3233949"/>
            <a:ext cx="576000" cy="57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597875" y="235431"/>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FINITE VOLUME METHOD</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pic>
        <p:nvPicPr>
          <p:cNvPr id="647" name="Google Shape;647;p56"/>
          <p:cNvPicPr preferRelativeResize="0"/>
          <p:nvPr/>
        </p:nvPicPr>
        <p:blipFill>
          <a:blip r:embed="rId3">
            <a:alphaModFix/>
          </a:blip>
          <a:stretch>
            <a:fillRect/>
          </a:stretch>
        </p:blipFill>
        <p:spPr>
          <a:xfrm>
            <a:off x="1642650" y="1125182"/>
            <a:ext cx="5696776" cy="1806568"/>
          </a:xfrm>
          <a:prstGeom prst="rect">
            <a:avLst/>
          </a:prstGeom>
          <a:noFill/>
          <a:ln cap="flat" cmpd="sng" w="38100">
            <a:solidFill>
              <a:schemeClr val="dk1"/>
            </a:solidFill>
            <a:prstDash val="solid"/>
            <a:round/>
            <a:headEnd len="sm" w="sm" type="none"/>
            <a:tailEnd len="sm" w="sm" type="none"/>
          </a:ln>
        </p:spPr>
      </p:pic>
      <p:pic>
        <p:nvPicPr>
          <p:cNvPr id="648" name="Google Shape;648;p56"/>
          <p:cNvPicPr preferRelativeResize="0"/>
          <p:nvPr/>
        </p:nvPicPr>
        <p:blipFill>
          <a:blip r:embed="rId4">
            <a:alphaModFix/>
          </a:blip>
          <a:stretch>
            <a:fillRect/>
          </a:stretch>
        </p:blipFill>
        <p:spPr>
          <a:xfrm>
            <a:off x="1642625" y="3076936"/>
            <a:ext cx="5696776" cy="183698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52" name="Shape 652"/>
        <p:cNvGrpSpPr/>
        <p:nvPr/>
      </p:nvGrpSpPr>
      <p:grpSpPr>
        <a:xfrm>
          <a:off x="0" y="0"/>
          <a:ext cx="0" cy="0"/>
          <a:chOff x="0" y="0"/>
          <a:chExt cx="0" cy="0"/>
        </a:xfrm>
      </p:grpSpPr>
      <p:sp>
        <p:nvSpPr>
          <p:cNvPr id="653" name="Google Shape;653;p57"/>
          <p:cNvSpPr txBox="1"/>
          <p:nvPr>
            <p:ph type="title"/>
          </p:nvPr>
        </p:nvSpPr>
        <p:spPr>
          <a:xfrm>
            <a:off x="1388100" y="97060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400">
                <a:latin typeface="Saira SemiCondensed SemiBold"/>
                <a:ea typeface="Saira SemiCondensed SemiBold"/>
                <a:cs typeface="Saira SemiCondensed SemiBold"/>
                <a:sym typeface="Saira SemiCondensed SemiBold"/>
              </a:rPr>
              <a:t>SIMULATION RESULTS</a:t>
            </a:r>
            <a:endParaRPr b="0" sz="54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8"/>
          <p:cNvSpPr txBox="1"/>
          <p:nvPr>
            <p:ph type="title"/>
          </p:nvPr>
        </p:nvSpPr>
        <p:spPr>
          <a:xfrm>
            <a:off x="366425" y="299706"/>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133">
                <a:latin typeface="Saira SemiCondensed SemiBold"/>
                <a:ea typeface="Saira SemiCondensed SemiBold"/>
                <a:cs typeface="Saira SemiCondensed SemiBold"/>
                <a:sym typeface="Saira SemiCondensed SemiBold"/>
              </a:rPr>
              <a:t>SIMULATION RESULTS : </a:t>
            </a:r>
            <a:r>
              <a:rPr b="0" lang="en" sz="3133">
                <a:latin typeface="Saira SemiCondensed Medium"/>
                <a:ea typeface="Saira SemiCondensed Medium"/>
                <a:cs typeface="Saira SemiCondensed Medium"/>
                <a:sym typeface="Saira SemiCondensed Medium"/>
              </a:rPr>
              <a:t>GRAPH PLOT</a:t>
            </a:r>
            <a:endParaRPr b="0" sz="3133">
              <a:latin typeface="Saira SemiCondensed Medium"/>
              <a:ea typeface="Saira SemiCondensed Medium"/>
              <a:cs typeface="Saira SemiCondensed Medium"/>
              <a:sym typeface="Saira SemiCondensed Medium"/>
            </a:endParaRPr>
          </a:p>
          <a:p>
            <a:pPr indent="0" lvl="0" marL="0" rtl="0" algn="l">
              <a:spcBef>
                <a:spcPts val="0"/>
              </a:spcBef>
              <a:spcAft>
                <a:spcPts val="0"/>
              </a:spcAft>
              <a:buNone/>
            </a:pPr>
            <a:r>
              <a:t/>
            </a:r>
            <a:endParaRPr/>
          </a:p>
        </p:txBody>
      </p:sp>
      <p:pic>
        <p:nvPicPr>
          <p:cNvPr id="659" name="Google Shape;659;p58"/>
          <p:cNvPicPr preferRelativeResize="0"/>
          <p:nvPr/>
        </p:nvPicPr>
        <p:blipFill>
          <a:blip r:embed="rId3">
            <a:alphaModFix/>
          </a:blip>
          <a:stretch>
            <a:fillRect/>
          </a:stretch>
        </p:blipFill>
        <p:spPr>
          <a:xfrm>
            <a:off x="1517450" y="1268725"/>
            <a:ext cx="5415450" cy="347994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63" name="Shape 663"/>
        <p:cNvGrpSpPr/>
        <p:nvPr/>
      </p:nvGrpSpPr>
      <p:grpSpPr>
        <a:xfrm>
          <a:off x="0" y="0"/>
          <a:ext cx="0" cy="0"/>
          <a:chOff x="0" y="0"/>
          <a:chExt cx="0" cy="0"/>
        </a:xfrm>
      </p:grpSpPr>
      <p:sp>
        <p:nvSpPr>
          <p:cNvPr id="664" name="Google Shape;664;p59"/>
          <p:cNvSpPr txBox="1"/>
          <p:nvPr>
            <p:ph type="title"/>
          </p:nvPr>
        </p:nvSpPr>
        <p:spPr>
          <a:xfrm>
            <a:off x="1388100" y="97060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400">
                <a:latin typeface="Saira SemiCondensed SemiBold"/>
                <a:ea typeface="Saira SemiCondensed SemiBold"/>
                <a:cs typeface="Saira SemiCondensed SemiBold"/>
                <a:sym typeface="Saira SemiCondensed SemiBold"/>
              </a:rPr>
              <a:t>THE END</a:t>
            </a:r>
            <a:endParaRPr b="0" sz="54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4" name="Shape 354"/>
        <p:cNvGrpSpPr/>
        <p:nvPr/>
      </p:nvGrpSpPr>
      <p:grpSpPr>
        <a:xfrm>
          <a:off x="0" y="0"/>
          <a:ext cx="0" cy="0"/>
          <a:chOff x="0" y="0"/>
          <a:chExt cx="0" cy="0"/>
        </a:xfrm>
      </p:grpSpPr>
      <p:sp>
        <p:nvSpPr>
          <p:cNvPr id="355" name="Google Shape;355;p30"/>
          <p:cNvSpPr txBox="1"/>
          <p:nvPr>
            <p:ph type="title"/>
          </p:nvPr>
        </p:nvSpPr>
        <p:spPr>
          <a:xfrm>
            <a:off x="1388100" y="97155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6800">
                <a:latin typeface="Saira SemiCondensed SemiBold"/>
                <a:ea typeface="Saira SemiCondensed SemiBold"/>
                <a:cs typeface="Saira SemiCondensed SemiBold"/>
                <a:sym typeface="Saira SemiCondensed SemiBold"/>
              </a:rPr>
              <a:t>OBJECTIVE</a:t>
            </a:r>
            <a:endParaRPr b="0" sz="68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2160000" y="1597500"/>
            <a:ext cx="4824000" cy="194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20"/>
              <a:t>“ The core objective of fabricating this project was to apply the concepts of Computational Methods in such a way that it impacts the betterment of Human-Life directly ”</a:t>
            </a:r>
            <a:endParaRPr sz="23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64" name="Shape 364"/>
        <p:cNvGrpSpPr/>
        <p:nvPr/>
      </p:nvGrpSpPr>
      <p:grpSpPr>
        <a:xfrm>
          <a:off x="0" y="0"/>
          <a:ext cx="0" cy="0"/>
          <a:chOff x="0" y="0"/>
          <a:chExt cx="0" cy="0"/>
        </a:xfrm>
      </p:grpSpPr>
      <p:sp>
        <p:nvSpPr>
          <p:cNvPr id="365" name="Google Shape;365;p32"/>
          <p:cNvSpPr txBox="1"/>
          <p:nvPr>
            <p:ph type="title"/>
          </p:nvPr>
        </p:nvSpPr>
        <p:spPr>
          <a:xfrm>
            <a:off x="1388100" y="971550"/>
            <a:ext cx="6367800" cy="304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5800">
                <a:latin typeface="Saira SemiCondensed SemiBold"/>
                <a:ea typeface="Saira SemiCondensed SemiBold"/>
                <a:cs typeface="Saira SemiCondensed SemiBold"/>
                <a:sym typeface="Saira SemiCondensed SemiBold"/>
              </a:rPr>
              <a:t>BIOLOGICAL</a:t>
            </a:r>
            <a:endParaRPr b="0" sz="5800">
              <a:latin typeface="Saira SemiCondensed SemiBold"/>
              <a:ea typeface="Saira SemiCondensed SemiBold"/>
              <a:cs typeface="Saira SemiCondensed SemiBold"/>
              <a:sym typeface="Saira SemiCondensed SemiBold"/>
            </a:endParaRPr>
          </a:p>
          <a:p>
            <a:pPr indent="0" lvl="0" marL="0" rtl="0" algn="ctr">
              <a:spcBef>
                <a:spcPts val="0"/>
              </a:spcBef>
              <a:spcAft>
                <a:spcPts val="0"/>
              </a:spcAft>
              <a:buNone/>
            </a:pPr>
            <a:r>
              <a:rPr b="0" lang="en" sz="5800">
                <a:latin typeface="Saira SemiCondensed SemiBold"/>
                <a:ea typeface="Saira SemiCondensed SemiBold"/>
                <a:cs typeface="Saira SemiCondensed SemiBold"/>
                <a:sym typeface="Saira SemiCondensed SemiBold"/>
              </a:rPr>
              <a:t>INTRA-PART</a:t>
            </a:r>
            <a:endParaRPr b="0" sz="580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69" name="Shape 369"/>
        <p:cNvGrpSpPr/>
        <p:nvPr/>
      </p:nvGrpSpPr>
      <p:grpSpPr>
        <a:xfrm>
          <a:off x="0" y="0"/>
          <a:ext cx="0" cy="0"/>
          <a:chOff x="0" y="0"/>
          <a:chExt cx="0" cy="0"/>
        </a:xfrm>
      </p:grpSpPr>
      <p:sp>
        <p:nvSpPr>
          <p:cNvPr id="370" name="Google Shape;370;p33"/>
          <p:cNvSpPr txBox="1"/>
          <p:nvPr>
            <p:ph type="title"/>
          </p:nvPr>
        </p:nvSpPr>
        <p:spPr>
          <a:xfrm>
            <a:off x="2930775" y="2603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820">
                <a:latin typeface="Saira SemiCondensed SemiBold"/>
                <a:ea typeface="Saira SemiCondensed SemiBold"/>
                <a:cs typeface="Saira SemiCondensed SemiBold"/>
                <a:sym typeface="Saira SemiCondensed SemiBold"/>
              </a:rPr>
              <a:t>VISUAL PERSPECTIVE</a:t>
            </a:r>
            <a:endParaRPr b="0" sz="2820">
              <a:latin typeface="Saira SemiCondensed SemiBold"/>
              <a:ea typeface="Saira SemiCondensed SemiBold"/>
              <a:cs typeface="Saira SemiCondensed SemiBold"/>
              <a:sym typeface="Saira SemiCondensed SemiBold"/>
            </a:endParaRPr>
          </a:p>
        </p:txBody>
      </p:sp>
      <p:grpSp>
        <p:nvGrpSpPr>
          <p:cNvPr id="371" name="Google Shape;371;p33"/>
          <p:cNvGrpSpPr/>
          <p:nvPr/>
        </p:nvGrpSpPr>
        <p:grpSpPr>
          <a:xfrm rot="5400000">
            <a:off x="7989325" y="4433526"/>
            <a:ext cx="1207353" cy="324548"/>
            <a:chOff x="4572000" y="214951"/>
            <a:chExt cx="1207353" cy="324548"/>
          </a:xfrm>
        </p:grpSpPr>
        <p:sp>
          <p:nvSpPr>
            <p:cNvPr id="372" name="Google Shape;372;p33"/>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sp>
          <p:nvSpPr>
            <p:cNvPr id="373" name="Google Shape;373;p33"/>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dk2"/>
              </a:solidFill>
              <a:prstDash val="solid"/>
              <a:round/>
              <a:headEnd len="med" w="med" type="none"/>
              <a:tailEnd len="med" w="med" type="none"/>
            </a:ln>
          </p:spPr>
        </p:sp>
      </p:grpSp>
      <p:sp>
        <p:nvSpPr>
          <p:cNvPr id="374" name="Google Shape;374;p33"/>
          <p:cNvSpPr/>
          <p:nvPr/>
        </p:nvSpPr>
        <p:spPr>
          <a:xfrm>
            <a:off x="-868121" y="4271250"/>
            <a:ext cx="1710600" cy="1711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333029" y="-847150"/>
            <a:ext cx="1710600" cy="1711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130098" y="229250"/>
            <a:ext cx="598500" cy="634800"/>
          </a:xfrm>
          <a:prstGeom prst="ellipse">
            <a:avLst/>
          </a:prstGeom>
          <a:solidFill>
            <a:srgbClr val="7F9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txBox="1"/>
          <p:nvPr/>
        </p:nvSpPr>
        <p:spPr>
          <a:xfrm>
            <a:off x="2130098" y="304823"/>
            <a:ext cx="598500" cy="48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1</a:t>
            </a:r>
            <a:endParaRPr b="1" sz="3600">
              <a:solidFill>
                <a:srgbClr val="FFFFFF"/>
              </a:solidFill>
              <a:latin typeface="Open Sans"/>
              <a:ea typeface="Open Sans"/>
              <a:cs typeface="Open Sans"/>
              <a:sym typeface="Open Sans"/>
            </a:endParaRPr>
          </a:p>
        </p:txBody>
      </p:sp>
      <p:pic>
        <p:nvPicPr>
          <p:cNvPr id="378" name="Google Shape;378;p33" title="phototherapy.mp4">
            <a:hlinkClick r:id="rId3"/>
          </p:cNvPr>
          <p:cNvPicPr preferRelativeResize="0"/>
          <p:nvPr/>
        </p:nvPicPr>
        <p:blipFill>
          <a:blip r:embed="rId4">
            <a:alphaModFix/>
          </a:blip>
          <a:stretch>
            <a:fillRect/>
          </a:stretch>
        </p:blipFill>
        <p:spPr>
          <a:xfrm>
            <a:off x="1934954" y="1298425"/>
            <a:ext cx="4572000" cy="3429000"/>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2" name="Shape 382"/>
        <p:cNvGrpSpPr/>
        <p:nvPr/>
      </p:nvGrpSpPr>
      <p:grpSpPr>
        <a:xfrm>
          <a:off x="0" y="0"/>
          <a:ext cx="0" cy="0"/>
          <a:chOff x="0" y="0"/>
          <a:chExt cx="0" cy="0"/>
        </a:xfrm>
      </p:grpSpPr>
      <p:sp>
        <p:nvSpPr>
          <p:cNvPr id="383" name="Google Shape;383;p34"/>
          <p:cNvSpPr/>
          <p:nvPr/>
        </p:nvSpPr>
        <p:spPr>
          <a:xfrm>
            <a:off x="1822838" y="2012375"/>
            <a:ext cx="696600" cy="69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txBox="1"/>
          <p:nvPr>
            <p:ph idx="2" type="title"/>
          </p:nvPr>
        </p:nvSpPr>
        <p:spPr>
          <a:xfrm>
            <a:off x="1822838" y="2095325"/>
            <a:ext cx="696600" cy="5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85" name="Google Shape;385;p34"/>
          <p:cNvSpPr txBox="1"/>
          <p:nvPr>
            <p:ph type="title"/>
          </p:nvPr>
        </p:nvSpPr>
        <p:spPr>
          <a:xfrm>
            <a:off x="2586850" y="2095325"/>
            <a:ext cx="47343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3440">
                <a:latin typeface="Saira SemiCondensed SemiBold"/>
                <a:ea typeface="Saira SemiCondensed SemiBold"/>
                <a:cs typeface="Saira SemiCondensed SemiBold"/>
                <a:sym typeface="Saira SemiCondensed SemiBold"/>
              </a:rPr>
              <a:t>HYPERBILIRUBINEMIA</a:t>
            </a:r>
            <a:endParaRPr b="0" sz="3440">
              <a:latin typeface="Saira SemiCondensed SemiBold"/>
              <a:ea typeface="Saira SemiCondensed SemiBold"/>
              <a:cs typeface="Saira SemiCondensed SemiBold"/>
              <a:sym typeface="Saira Semi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p:nvPr/>
        </p:nvSpPr>
        <p:spPr>
          <a:xfrm>
            <a:off x="876157" y="1343284"/>
            <a:ext cx="2043000" cy="20421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876157" y="1343284"/>
            <a:ext cx="2043000" cy="2042100"/>
          </a:xfrm>
          <a:prstGeom prst="blockArc">
            <a:avLst>
              <a:gd fmla="val 5393167" name="adj1"/>
              <a:gd fmla="val 17393280" name="adj2"/>
              <a:gd fmla="val 23314"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6182133" y="1343284"/>
            <a:ext cx="2042980" cy="2042121"/>
            <a:chOff x="3963331" y="640400"/>
            <a:chExt cx="858900" cy="858900"/>
          </a:xfrm>
        </p:grpSpPr>
        <p:sp>
          <p:nvSpPr>
            <p:cNvPr id="393" name="Google Shape;393;p35"/>
            <p:cNvSpPr/>
            <p:nvPr/>
          </p:nvSpPr>
          <p:spPr>
            <a:xfrm>
              <a:off x="3963331" y="640400"/>
              <a:ext cx="858900" cy="8589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3963331" y="640400"/>
              <a:ext cx="858900" cy="858900"/>
            </a:xfrm>
            <a:prstGeom prst="blockArc">
              <a:avLst>
                <a:gd fmla="val 10758978"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5"/>
          <p:cNvGrpSpPr/>
          <p:nvPr/>
        </p:nvGrpSpPr>
        <p:grpSpPr>
          <a:xfrm>
            <a:off x="3529157" y="1343284"/>
            <a:ext cx="2042980" cy="2042121"/>
            <a:chOff x="4049800" y="640400"/>
            <a:chExt cx="858900" cy="858900"/>
          </a:xfrm>
        </p:grpSpPr>
        <p:sp>
          <p:nvSpPr>
            <p:cNvPr id="396" name="Google Shape;396;p35"/>
            <p:cNvSpPr/>
            <p:nvPr/>
          </p:nvSpPr>
          <p:spPr>
            <a:xfrm>
              <a:off x="4049800" y="640400"/>
              <a:ext cx="858900" cy="8589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4049800" y="640400"/>
              <a:ext cx="858900" cy="858900"/>
            </a:xfrm>
            <a:prstGeom prst="blockArc">
              <a:avLst>
                <a:gd fmla="val 7368"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5"/>
          <p:cNvSpPr txBox="1"/>
          <p:nvPr>
            <p:ph type="title"/>
          </p:nvPr>
        </p:nvSpPr>
        <p:spPr>
          <a:xfrm>
            <a:off x="713450" y="312556"/>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244">
                <a:latin typeface="Saira SemiCondensed SemiBold"/>
                <a:ea typeface="Saira SemiCondensed SemiBold"/>
                <a:cs typeface="Saira SemiCondensed SemiBold"/>
                <a:sym typeface="Saira SemiCondensed SemiBold"/>
              </a:rPr>
              <a:t>OCCURRENCE</a:t>
            </a:r>
            <a:endParaRPr b="0" sz="3244">
              <a:latin typeface="Saira SemiCondensed SemiBold"/>
              <a:ea typeface="Saira SemiCondensed SemiBold"/>
              <a:cs typeface="Saira SemiCondensed SemiBold"/>
              <a:sym typeface="Saira SemiCondensed SemiBold"/>
            </a:endParaRPr>
          </a:p>
          <a:p>
            <a:pPr indent="0" lvl="0" marL="0" rtl="0" algn="l">
              <a:spcBef>
                <a:spcPts val="0"/>
              </a:spcBef>
              <a:spcAft>
                <a:spcPts val="0"/>
              </a:spcAft>
              <a:buNone/>
            </a:pPr>
            <a:r>
              <a:t/>
            </a:r>
            <a:endParaRPr/>
          </a:p>
        </p:txBody>
      </p:sp>
      <p:sp>
        <p:nvSpPr>
          <p:cNvPr id="399" name="Google Shape;399;p35"/>
          <p:cNvSpPr txBox="1"/>
          <p:nvPr>
            <p:ph idx="1" type="subTitle"/>
          </p:nvPr>
        </p:nvSpPr>
        <p:spPr>
          <a:xfrm>
            <a:off x="712950" y="3565399"/>
            <a:ext cx="2369400" cy="389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ALL-TERM </a:t>
            </a:r>
            <a:endParaRPr/>
          </a:p>
        </p:txBody>
      </p:sp>
      <p:sp>
        <p:nvSpPr>
          <p:cNvPr id="400" name="Google Shape;400;p35"/>
          <p:cNvSpPr txBox="1"/>
          <p:nvPr>
            <p:ph idx="2" type="subTitle"/>
          </p:nvPr>
        </p:nvSpPr>
        <p:spPr>
          <a:xfrm>
            <a:off x="3387492" y="3565399"/>
            <a:ext cx="2369400" cy="389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PRE-TERM</a:t>
            </a:r>
            <a:endParaRPr/>
          </a:p>
        </p:txBody>
      </p:sp>
      <p:sp>
        <p:nvSpPr>
          <p:cNvPr id="401" name="Google Shape;401;p35"/>
          <p:cNvSpPr txBox="1"/>
          <p:nvPr>
            <p:ph idx="3" type="subTitle"/>
          </p:nvPr>
        </p:nvSpPr>
        <p:spPr>
          <a:xfrm>
            <a:off x="6061646" y="3565399"/>
            <a:ext cx="2369400" cy="389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SEVERE-CASES</a:t>
            </a:r>
            <a:endParaRPr/>
          </a:p>
        </p:txBody>
      </p:sp>
      <p:sp>
        <p:nvSpPr>
          <p:cNvPr id="402" name="Google Shape;402;p35"/>
          <p:cNvSpPr txBox="1"/>
          <p:nvPr>
            <p:ph idx="7" type="title"/>
          </p:nvPr>
        </p:nvSpPr>
        <p:spPr>
          <a:xfrm>
            <a:off x="1386446" y="2099875"/>
            <a:ext cx="1019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r>
              <a:rPr lang="en"/>
              <a:t>%</a:t>
            </a:r>
            <a:endParaRPr/>
          </a:p>
        </p:txBody>
      </p:sp>
      <p:sp>
        <p:nvSpPr>
          <p:cNvPr id="403" name="Google Shape;403;p35"/>
          <p:cNvSpPr txBox="1"/>
          <p:nvPr>
            <p:ph idx="8" type="title"/>
          </p:nvPr>
        </p:nvSpPr>
        <p:spPr>
          <a:xfrm>
            <a:off x="6736516" y="2098375"/>
            <a:ext cx="1019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16</a:t>
            </a:r>
            <a:r>
              <a:rPr lang="en"/>
              <a:t>%</a:t>
            </a:r>
            <a:endParaRPr/>
          </a:p>
        </p:txBody>
      </p:sp>
      <p:sp>
        <p:nvSpPr>
          <p:cNvPr id="404" name="Google Shape;404;p35"/>
          <p:cNvSpPr txBox="1"/>
          <p:nvPr>
            <p:ph idx="9" type="title"/>
          </p:nvPr>
        </p:nvSpPr>
        <p:spPr>
          <a:xfrm>
            <a:off x="4061470" y="2099875"/>
            <a:ext cx="1019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a:t>
            </a:r>
            <a:r>
              <a:rPr lang="en"/>
              <a:t>%</a:t>
            </a:r>
            <a:endParaRPr/>
          </a:p>
        </p:txBody>
      </p:sp>
      <p:sp>
        <p:nvSpPr>
          <p:cNvPr id="405" name="Google Shape;405;p35"/>
          <p:cNvSpPr/>
          <p:nvPr/>
        </p:nvSpPr>
        <p:spPr>
          <a:xfrm rot="10800000">
            <a:off x="-1411872" y="2615808"/>
            <a:ext cx="1979400" cy="198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rot="10800000">
            <a:off x="7710247" y="-868620"/>
            <a:ext cx="2396100" cy="239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5"/>
          <p:cNvGrpSpPr/>
          <p:nvPr/>
        </p:nvGrpSpPr>
        <p:grpSpPr>
          <a:xfrm rot="5400000">
            <a:off x="7989318" y="4433531"/>
            <a:ext cx="1207353" cy="324548"/>
            <a:chOff x="4572000" y="214951"/>
            <a:chExt cx="1207353" cy="324548"/>
          </a:xfrm>
        </p:grpSpPr>
        <p:sp>
          <p:nvSpPr>
            <p:cNvPr id="408" name="Google Shape;408;p35"/>
            <p:cNvSpPr/>
            <p:nvPr/>
          </p:nvSpPr>
          <p:spPr>
            <a:xfrm>
              <a:off x="4572000" y="346738"/>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sp>
          <p:nvSpPr>
            <p:cNvPr id="409" name="Google Shape;409;p35"/>
            <p:cNvSpPr/>
            <p:nvPr/>
          </p:nvSpPr>
          <p:spPr>
            <a:xfrm>
              <a:off x="4572000" y="214951"/>
              <a:ext cx="1207353" cy="192761"/>
            </a:xfrm>
            <a:custGeom>
              <a:rect b="b" l="l" r="r" t="t"/>
              <a:pathLst>
                <a:path extrusionOk="0" h="19339" w="121129">
                  <a:moveTo>
                    <a:pt x="0" y="16964"/>
                  </a:moveTo>
                  <a:lnTo>
                    <a:pt x="14929" y="2035"/>
                  </a:lnTo>
                  <a:lnTo>
                    <a:pt x="31215" y="18322"/>
                  </a:lnTo>
                  <a:lnTo>
                    <a:pt x="48180" y="1357"/>
                  </a:lnTo>
                  <a:lnTo>
                    <a:pt x="66163" y="19339"/>
                  </a:lnTo>
                  <a:lnTo>
                    <a:pt x="85503" y="0"/>
                  </a:lnTo>
                  <a:lnTo>
                    <a:pt x="104164" y="18660"/>
                  </a:lnTo>
                  <a:lnTo>
                    <a:pt x="121129" y="1696"/>
                  </a:lnTo>
                </a:path>
              </a:pathLst>
            </a:custGeom>
            <a:noFill/>
            <a:ln cap="flat" cmpd="sng" w="19050">
              <a:solidFill>
                <a:schemeClr val="accent4"/>
              </a:solidFill>
              <a:prstDash val="solid"/>
              <a:round/>
              <a:headEnd len="med" w="med" type="none"/>
              <a:tailEnd len="med" w="med" type="none"/>
            </a:ln>
          </p:spPr>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okes Breakthrough by Slidesgo">
  <a:themeElements>
    <a:clrScheme name="Simple Light">
      <a:dk1>
        <a:srgbClr val="000000"/>
      </a:dk1>
      <a:lt1>
        <a:srgbClr val="FFFFFF"/>
      </a:lt1>
      <a:dk2>
        <a:srgbClr val="7F94A1"/>
      </a:dk2>
      <a:lt2>
        <a:srgbClr val="FFF6F0"/>
      </a:lt2>
      <a:accent1>
        <a:srgbClr val="E9E4DD"/>
      </a:accent1>
      <a:accent2>
        <a:srgbClr val="D7D7D3"/>
      </a:accent2>
      <a:accent3>
        <a:srgbClr val="C6C9C9"/>
      </a:accent3>
      <a:accent4>
        <a:srgbClr val="B4BCBF"/>
      </a:accent4>
      <a:accent5>
        <a:srgbClr val="A2AFB5"/>
      </a:accent5>
      <a:accent6>
        <a:srgbClr val="91A1A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